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5" r:id="rId2"/>
    <p:sldId id="282" r:id="rId3"/>
    <p:sldId id="285" r:id="rId4"/>
    <p:sldId id="288" r:id="rId5"/>
    <p:sldId id="281" r:id="rId6"/>
    <p:sldId id="301" r:id="rId7"/>
    <p:sldId id="286" r:id="rId8"/>
    <p:sldId id="287" r:id="rId9"/>
    <p:sldId id="303" r:id="rId10"/>
    <p:sldId id="305" r:id="rId11"/>
    <p:sldId id="293" r:id="rId12"/>
    <p:sldId id="299" r:id="rId13"/>
  </p:sldIdLst>
  <p:sldSz cx="9144000" cy="6858000" type="screen4x3"/>
  <p:notesSz cx="6797675" cy="9926638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0D0D"/>
    <a:srgbClr val="660066"/>
    <a:srgbClr val="0066CC"/>
    <a:srgbClr val="0033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8CD339-0B03-4888-8B34-1B3D06AE6F1E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CE3D67C9-2D40-482D-AABD-6487F8DF7407}">
      <dgm:prSet phldrT="[Texto]"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pt-BR" sz="4000" b="1" dirty="0" smtClean="0"/>
            <a:t>Trabalho em Equipe</a:t>
          </a:r>
          <a:endParaRPr lang="pt-BR" sz="4000" dirty="0" smtClean="0"/>
        </a:p>
        <a:p>
          <a:r>
            <a:rPr lang="pt-BR" sz="2800" b="0" dirty="0" smtClean="0">
              <a:latin typeface="+mn-lt"/>
            </a:rPr>
            <a:t>No projeto Escolinha 2017, o Hockey em Linha de Bauru pretende “focar” a importância do trabalho em equipe, já que é fundamental a cooperação e integração dos atletas para esse tipo de esporte. Como esporte coletivo, a importância de fazer pelo próximo e saber que a reciprocidade acontecerá!</a:t>
          </a:r>
        </a:p>
        <a:p>
          <a:r>
            <a:rPr lang="pt-BR" sz="2800" b="0" dirty="0" smtClean="0">
              <a:latin typeface="+mn-lt"/>
            </a:rPr>
            <a:t>“Trabalho em equipe é quando um grupo ou uma sociedade resolve criar um esforço coletivo para resolver um problema.”</a:t>
          </a:r>
        </a:p>
      </dgm:t>
    </dgm:pt>
    <dgm:pt modelId="{D97A6FBD-41F0-402B-AC3C-31F494BA43BC}" type="parTrans" cxnId="{E2CAFA07-51F3-4C46-B941-ACFE124D6A5B}">
      <dgm:prSet/>
      <dgm:spPr/>
      <dgm:t>
        <a:bodyPr/>
        <a:lstStyle/>
        <a:p>
          <a:endParaRPr lang="pt-BR"/>
        </a:p>
      </dgm:t>
    </dgm:pt>
    <dgm:pt modelId="{D0708969-1811-4C16-A500-DB3558E2C7CE}" type="sibTrans" cxnId="{E2CAFA07-51F3-4C46-B941-ACFE124D6A5B}">
      <dgm:prSet/>
      <dgm:spPr/>
      <dgm:t>
        <a:bodyPr/>
        <a:lstStyle/>
        <a:p>
          <a:endParaRPr lang="pt-BR"/>
        </a:p>
      </dgm:t>
    </dgm:pt>
    <dgm:pt modelId="{290694BF-4A1E-4680-B60D-3F8B405B149D}" type="pres">
      <dgm:prSet presAssocID="{B08CD339-0B03-4888-8B34-1B3D06AE6F1E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235D9E64-90DE-4B25-B982-758A15D410C2}" type="pres">
      <dgm:prSet presAssocID="{B08CD339-0B03-4888-8B34-1B3D06AE6F1E}" presName="matrix" presStyleCnt="0"/>
      <dgm:spPr/>
    </dgm:pt>
    <dgm:pt modelId="{5090739B-8AB2-4877-96FD-8045DCCD31C6}" type="pres">
      <dgm:prSet presAssocID="{B08CD339-0B03-4888-8B34-1B3D06AE6F1E}" presName="tile1" presStyleLbl="node1" presStyleIdx="0" presStyleCnt="4"/>
      <dgm:spPr/>
      <dgm:t>
        <a:bodyPr/>
        <a:lstStyle/>
        <a:p>
          <a:endParaRPr lang="pt-BR"/>
        </a:p>
      </dgm:t>
    </dgm:pt>
    <dgm:pt modelId="{0D38DE20-D0E3-47A4-AB69-1B6444A83B4D}" type="pres">
      <dgm:prSet presAssocID="{B08CD339-0B03-4888-8B34-1B3D06AE6F1E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FDBFBE70-5303-49F3-A3D8-EE5C6E4EA427}" type="pres">
      <dgm:prSet presAssocID="{B08CD339-0B03-4888-8B34-1B3D06AE6F1E}" presName="tile2" presStyleLbl="node1" presStyleIdx="1" presStyleCnt="4" custLinFactNeighborX="2362" custLinFactNeighborY="776"/>
      <dgm:spPr/>
      <dgm:t>
        <a:bodyPr/>
        <a:lstStyle/>
        <a:p>
          <a:endParaRPr lang="pt-BR"/>
        </a:p>
      </dgm:t>
    </dgm:pt>
    <dgm:pt modelId="{31DFF342-2DF4-4CEA-95C8-410A249857AB}" type="pres">
      <dgm:prSet presAssocID="{B08CD339-0B03-4888-8B34-1B3D06AE6F1E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87746BE3-3A0C-4AEF-9A64-9E793737504A}" type="pres">
      <dgm:prSet presAssocID="{B08CD339-0B03-4888-8B34-1B3D06AE6F1E}" presName="tile3" presStyleLbl="node1" presStyleIdx="2" presStyleCnt="4"/>
      <dgm:spPr/>
    </dgm:pt>
    <dgm:pt modelId="{38BD7622-E442-45D8-9A79-F83988533E1F}" type="pres">
      <dgm:prSet presAssocID="{B08CD339-0B03-4888-8B34-1B3D06AE6F1E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53A5BD07-2686-48E7-92C4-FD334BFE1547}" type="pres">
      <dgm:prSet presAssocID="{B08CD339-0B03-4888-8B34-1B3D06AE6F1E}" presName="tile4" presStyleLbl="node1" presStyleIdx="3" presStyleCnt="4"/>
      <dgm:spPr/>
    </dgm:pt>
    <dgm:pt modelId="{6BF8F1CF-5494-4254-9687-1B327546173F}" type="pres">
      <dgm:prSet presAssocID="{B08CD339-0B03-4888-8B34-1B3D06AE6F1E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40BAB0EA-5078-4BE1-BCEF-7021CE710AE1}" type="pres">
      <dgm:prSet presAssocID="{B08CD339-0B03-4888-8B34-1B3D06AE6F1E}" presName="centerTile" presStyleLbl="fgShp" presStyleIdx="0" presStyleCnt="1" custScaleX="333333" custScaleY="396894">
        <dgm:presLayoutVars>
          <dgm:chMax val="0"/>
          <dgm:chPref val="0"/>
        </dgm:presLayoutVars>
      </dgm:prSet>
      <dgm:spPr/>
      <dgm:t>
        <a:bodyPr/>
        <a:lstStyle/>
        <a:p>
          <a:endParaRPr lang="pt-BR"/>
        </a:p>
      </dgm:t>
    </dgm:pt>
  </dgm:ptLst>
  <dgm:cxnLst>
    <dgm:cxn modelId="{BAB07DE0-91E5-473B-AB0F-867B3331669A}" type="presOf" srcId="{B08CD339-0B03-4888-8B34-1B3D06AE6F1E}" destId="{290694BF-4A1E-4680-B60D-3F8B405B149D}" srcOrd="0" destOrd="0" presId="urn:microsoft.com/office/officeart/2005/8/layout/matrix1"/>
    <dgm:cxn modelId="{E2CAFA07-51F3-4C46-B941-ACFE124D6A5B}" srcId="{B08CD339-0B03-4888-8B34-1B3D06AE6F1E}" destId="{CE3D67C9-2D40-482D-AABD-6487F8DF7407}" srcOrd="0" destOrd="0" parTransId="{D97A6FBD-41F0-402B-AC3C-31F494BA43BC}" sibTransId="{D0708969-1811-4C16-A500-DB3558E2C7CE}"/>
    <dgm:cxn modelId="{FE28CBDC-82F8-45E5-8EDF-4556B2A3B5FF}" type="presOf" srcId="{CE3D67C9-2D40-482D-AABD-6487F8DF7407}" destId="{40BAB0EA-5078-4BE1-BCEF-7021CE710AE1}" srcOrd="0" destOrd="0" presId="urn:microsoft.com/office/officeart/2005/8/layout/matrix1"/>
    <dgm:cxn modelId="{40E5D406-E202-49A2-98DD-9D760206C4FD}" type="presParOf" srcId="{290694BF-4A1E-4680-B60D-3F8B405B149D}" destId="{235D9E64-90DE-4B25-B982-758A15D410C2}" srcOrd="0" destOrd="0" presId="urn:microsoft.com/office/officeart/2005/8/layout/matrix1"/>
    <dgm:cxn modelId="{F8064C73-734E-494C-9A76-2BB060EE3E84}" type="presParOf" srcId="{235D9E64-90DE-4B25-B982-758A15D410C2}" destId="{5090739B-8AB2-4877-96FD-8045DCCD31C6}" srcOrd="0" destOrd="0" presId="urn:microsoft.com/office/officeart/2005/8/layout/matrix1"/>
    <dgm:cxn modelId="{35C3F9D8-1ED7-42FC-9EC9-A5F13142AC48}" type="presParOf" srcId="{235D9E64-90DE-4B25-B982-758A15D410C2}" destId="{0D38DE20-D0E3-47A4-AB69-1B6444A83B4D}" srcOrd="1" destOrd="0" presId="urn:microsoft.com/office/officeart/2005/8/layout/matrix1"/>
    <dgm:cxn modelId="{37F451BD-ACD3-4FBB-86A7-0EE072A1ABC3}" type="presParOf" srcId="{235D9E64-90DE-4B25-B982-758A15D410C2}" destId="{FDBFBE70-5303-49F3-A3D8-EE5C6E4EA427}" srcOrd="2" destOrd="0" presId="urn:microsoft.com/office/officeart/2005/8/layout/matrix1"/>
    <dgm:cxn modelId="{4D6E8455-D7A5-4AA7-AC4A-87B1A6DAFADB}" type="presParOf" srcId="{235D9E64-90DE-4B25-B982-758A15D410C2}" destId="{31DFF342-2DF4-4CEA-95C8-410A249857AB}" srcOrd="3" destOrd="0" presId="urn:microsoft.com/office/officeart/2005/8/layout/matrix1"/>
    <dgm:cxn modelId="{A6502C3C-0A2C-4384-86E6-84C7C7584B0C}" type="presParOf" srcId="{235D9E64-90DE-4B25-B982-758A15D410C2}" destId="{87746BE3-3A0C-4AEF-9A64-9E793737504A}" srcOrd="4" destOrd="0" presId="urn:microsoft.com/office/officeart/2005/8/layout/matrix1"/>
    <dgm:cxn modelId="{0292D7E4-77C4-4BE3-9887-DF9F121368D9}" type="presParOf" srcId="{235D9E64-90DE-4B25-B982-758A15D410C2}" destId="{38BD7622-E442-45D8-9A79-F83988533E1F}" srcOrd="5" destOrd="0" presId="urn:microsoft.com/office/officeart/2005/8/layout/matrix1"/>
    <dgm:cxn modelId="{6BB632E2-083C-4E15-9995-534AFBFD2D86}" type="presParOf" srcId="{235D9E64-90DE-4B25-B982-758A15D410C2}" destId="{53A5BD07-2686-48E7-92C4-FD334BFE1547}" srcOrd="6" destOrd="0" presId="urn:microsoft.com/office/officeart/2005/8/layout/matrix1"/>
    <dgm:cxn modelId="{B58CC926-1223-4545-A737-5E0638E7BD36}" type="presParOf" srcId="{235D9E64-90DE-4B25-B982-758A15D410C2}" destId="{6BF8F1CF-5494-4254-9687-1B327546173F}" srcOrd="7" destOrd="0" presId="urn:microsoft.com/office/officeart/2005/8/layout/matrix1"/>
    <dgm:cxn modelId="{7DBEB11E-AC3E-445E-93F3-2C3771AF4A6A}" type="presParOf" srcId="{290694BF-4A1E-4680-B60D-3F8B405B149D}" destId="{40BAB0EA-5078-4BE1-BCEF-7021CE710AE1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1774E51-EDC4-4B1E-8DC5-7188DAB95466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348AF510-66CF-4784-8124-B9CF72B0F736}">
      <dgm:prSet phldrT="[Texto]"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pt-BR" sz="1800" dirty="0" smtClean="0">
              <a:solidFill>
                <a:schemeClr val="tx1"/>
              </a:solidFill>
            </a:rPr>
            <a:t>1º SEMESTRE:</a:t>
          </a:r>
        </a:p>
        <a:p>
          <a:r>
            <a:rPr lang="pt-BR" sz="1800" dirty="0" smtClean="0">
              <a:solidFill>
                <a:schemeClr val="tx1"/>
              </a:solidFill>
            </a:rPr>
            <a:t>- No primeiro semestre, a equipe de Bauru está disputando o Campeonato Paulista Menores 2017, tendo  sido disputada a primeira etapa na cidade de São Paulo e se classificando para as finais do POOL B.</a:t>
          </a:r>
        </a:p>
      </dgm:t>
    </dgm:pt>
    <dgm:pt modelId="{CBD39C79-41DE-493D-986C-681C83BE7B83}" type="parTrans" cxnId="{66012369-8262-49C5-A96F-EF9596B77129}">
      <dgm:prSet/>
      <dgm:spPr/>
      <dgm:t>
        <a:bodyPr/>
        <a:lstStyle/>
        <a:p>
          <a:endParaRPr lang="pt-BR"/>
        </a:p>
      </dgm:t>
    </dgm:pt>
    <dgm:pt modelId="{08776EB8-FE1F-4334-B4E0-79F0F2E476C9}" type="sibTrans" cxnId="{66012369-8262-49C5-A96F-EF9596B77129}">
      <dgm:prSet/>
      <dgm:spPr/>
      <dgm:t>
        <a:bodyPr/>
        <a:lstStyle/>
        <a:p>
          <a:endParaRPr lang="pt-BR"/>
        </a:p>
      </dgm:t>
    </dgm:pt>
    <dgm:pt modelId="{07EE0496-A1DB-4B95-9077-FF6A63CCB2B7}">
      <dgm:prSet phldrT="[Texto]" custT="1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pt-BR" sz="1800" dirty="0" smtClean="0">
              <a:solidFill>
                <a:schemeClr val="tx1"/>
              </a:solidFill>
            </a:rPr>
            <a:t>2º SEMESTRE:</a:t>
          </a:r>
        </a:p>
        <a:p>
          <a:r>
            <a:rPr lang="pt-BR" sz="1800" dirty="0" smtClean="0">
              <a:solidFill>
                <a:schemeClr val="tx1"/>
              </a:solidFill>
            </a:rPr>
            <a:t>- No segundo semestre, inscrever não só a categoria Mirim, mas também pelo menos mais uma categoria de base para a disputa da Copa SP Menores 2017.</a:t>
          </a:r>
          <a:endParaRPr lang="pt-BR" sz="1800" dirty="0">
            <a:solidFill>
              <a:schemeClr val="tx1"/>
            </a:solidFill>
          </a:endParaRPr>
        </a:p>
      </dgm:t>
    </dgm:pt>
    <dgm:pt modelId="{38E8CCB2-3FF4-4164-9561-FAF76FBACE76}" type="parTrans" cxnId="{25486E62-2F3A-439E-B783-A3A8DD0781DC}">
      <dgm:prSet/>
      <dgm:spPr/>
      <dgm:t>
        <a:bodyPr/>
        <a:lstStyle/>
        <a:p>
          <a:endParaRPr lang="pt-BR"/>
        </a:p>
      </dgm:t>
    </dgm:pt>
    <dgm:pt modelId="{561AFCE7-FA01-427E-9998-AECC49182B48}" type="sibTrans" cxnId="{25486E62-2F3A-439E-B783-A3A8DD0781DC}">
      <dgm:prSet/>
      <dgm:spPr/>
      <dgm:t>
        <a:bodyPr/>
        <a:lstStyle/>
        <a:p>
          <a:endParaRPr lang="pt-BR"/>
        </a:p>
      </dgm:t>
    </dgm:pt>
    <dgm:pt modelId="{7FB2DD13-3F6F-4D10-AA03-7543E7221B23}">
      <dgm:prSet phldrT="[Texto]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pt-BR" dirty="0" smtClean="0">
              <a:solidFill>
                <a:schemeClr val="tx1"/>
              </a:solidFill>
            </a:rPr>
            <a:t>BRASILEIROS e OPENS:</a:t>
          </a:r>
        </a:p>
        <a:p>
          <a:r>
            <a:rPr lang="pt-BR" dirty="0" smtClean="0">
              <a:solidFill>
                <a:schemeClr val="tx1"/>
              </a:solidFill>
            </a:rPr>
            <a:t>- Inscrever pelo menos uma categoria no Campeonato Brasileiro Menores e/ou Torneio Nacional;</a:t>
          </a:r>
          <a:br>
            <a:rPr lang="pt-BR" dirty="0" smtClean="0">
              <a:solidFill>
                <a:schemeClr val="tx1"/>
              </a:solidFill>
            </a:rPr>
          </a:br>
          <a:r>
            <a:rPr lang="pt-BR" dirty="0" smtClean="0">
              <a:solidFill>
                <a:schemeClr val="tx1"/>
              </a:solidFill>
            </a:rPr>
            <a:t>- Inscrever a equipe em pelo menos dois campeonatos abertos para que a técnica e patinação se desenvolvam com maior rapidez e eficácia.</a:t>
          </a:r>
          <a:endParaRPr lang="pt-BR" dirty="0">
            <a:solidFill>
              <a:schemeClr val="tx1"/>
            </a:solidFill>
          </a:endParaRPr>
        </a:p>
      </dgm:t>
    </dgm:pt>
    <dgm:pt modelId="{CCC58489-4E53-450A-88EF-C6F7E818B370}" type="parTrans" cxnId="{52708C0D-3353-456E-AEA2-8BB2A54DF197}">
      <dgm:prSet/>
      <dgm:spPr/>
      <dgm:t>
        <a:bodyPr/>
        <a:lstStyle/>
        <a:p>
          <a:endParaRPr lang="pt-BR"/>
        </a:p>
      </dgm:t>
    </dgm:pt>
    <dgm:pt modelId="{F9F4C083-F2DA-4337-A308-10856D8B4CE8}" type="sibTrans" cxnId="{52708C0D-3353-456E-AEA2-8BB2A54DF197}">
      <dgm:prSet/>
      <dgm:spPr/>
      <dgm:t>
        <a:bodyPr/>
        <a:lstStyle/>
        <a:p>
          <a:endParaRPr lang="pt-BR"/>
        </a:p>
      </dgm:t>
    </dgm:pt>
    <dgm:pt modelId="{328E1C65-27E1-435E-8B2D-9F79DAEC23AF}" type="pres">
      <dgm:prSet presAssocID="{31774E51-EDC4-4B1E-8DC5-7188DAB95466}" presName="CompostProcess" presStyleCnt="0">
        <dgm:presLayoutVars>
          <dgm:dir/>
          <dgm:resizeHandles val="exact"/>
        </dgm:presLayoutVars>
      </dgm:prSet>
      <dgm:spPr/>
    </dgm:pt>
    <dgm:pt modelId="{3AD3CDC1-80EE-4801-8934-99E1AA170C3F}" type="pres">
      <dgm:prSet presAssocID="{31774E51-EDC4-4B1E-8DC5-7188DAB95466}" presName="arrow" presStyleLbl="bgShp" presStyleIdx="0" presStyleCnt="1"/>
      <dgm:spPr/>
    </dgm:pt>
    <dgm:pt modelId="{41E82621-1B87-459E-86B5-14BEBF22E95E}" type="pres">
      <dgm:prSet presAssocID="{31774E51-EDC4-4B1E-8DC5-7188DAB95466}" presName="linearProcess" presStyleCnt="0"/>
      <dgm:spPr/>
    </dgm:pt>
    <dgm:pt modelId="{97323997-8B96-45AC-962F-4E0F30C5AC93}" type="pres">
      <dgm:prSet presAssocID="{348AF510-66CF-4784-8124-B9CF72B0F736}" presName="textNode" presStyleLbl="node1" presStyleIdx="0" presStyleCnt="3" custScaleY="21436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25CD279-29CF-4B49-A08F-F505ED276BEE}" type="pres">
      <dgm:prSet presAssocID="{08776EB8-FE1F-4334-B4E0-79F0F2E476C9}" presName="sibTrans" presStyleCnt="0"/>
      <dgm:spPr/>
    </dgm:pt>
    <dgm:pt modelId="{93389FAF-9340-4CDF-AE94-FE83EE834D3F}" type="pres">
      <dgm:prSet presAssocID="{07EE0496-A1DB-4B95-9077-FF6A63CCB2B7}" presName="textNode" presStyleLbl="node1" presStyleIdx="1" presStyleCnt="3" custScaleY="214360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E9C6C39B-6506-478C-B291-D34938CA3C4F}" type="pres">
      <dgm:prSet presAssocID="{561AFCE7-FA01-427E-9998-AECC49182B48}" presName="sibTrans" presStyleCnt="0"/>
      <dgm:spPr/>
    </dgm:pt>
    <dgm:pt modelId="{17507A3F-B920-4B94-A4B5-23C16DCECE42}" type="pres">
      <dgm:prSet presAssocID="{7FB2DD13-3F6F-4D10-AA03-7543E7221B23}" presName="textNode" presStyleLbl="node1" presStyleIdx="2" presStyleCnt="3" custScaleY="22118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25486E62-2F3A-439E-B783-A3A8DD0781DC}" srcId="{31774E51-EDC4-4B1E-8DC5-7188DAB95466}" destId="{07EE0496-A1DB-4B95-9077-FF6A63CCB2B7}" srcOrd="1" destOrd="0" parTransId="{38E8CCB2-3FF4-4164-9561-FAF76FBACE76}" sibTransId="{561AFCE7-FA01-427E-9998-AECC49182B48}"/>
    <dgm:cxn modelId="{66012369-8262-49C5-A96F-EF9596B77129}" srcId="{31774E51-EDC4-4B1E-8DC5-7188DAB95466}" destId="{348AF510-66CF-4784-8124-B9CF72B0F736}" srcOrd="0" destOrd="0" parTransId="{CBD39C79-41DE-493D-986C-681C83BE7B83}" sibTransId="{08776EB8-FE1F-4334-B4E0-79F0F2E476C9}"/>
    <dgm:cxn modelId="{73401340-FFAE-4515-A441-D7DDDD9AF28F}" type="presOf" srcId="{7FB2DD13-3F6F-4D10-AA03-7543E7221B23}" destId="{17507A3F-B920-4B94-A4B5-23C16DCECE42}" srcOrd="0" destOrd="0" presId="urn:microsoft.com/office/officeart/2005/8/layout/hProcess9"/>
    <dgm:cxn modelId="{A60B059A-D46D-4CF7-94E2-2492BFCB530F}" type="presOf" srcId="{348AF510-66CF-4784-8124-B9CF72B0F736}" destId="{97323997-8B96-45AC-962F-4E0F30C5AC93}" srcOrd="0" destOrd="0" presId="urn:microsoft.com/office/officeart/2005/8/layout/hProcess9"/>
    <dgm:cxn modelId="{D27947C7-F3D6-4346-8E04-8F24146FF839}" type="presOf" srcId="{07EE0496-A1DB-4B95-9077-FF6A63CCB2B7}" destId="{93389FAF-9340-4CDF-AE94-FE83EE834D3F}" srcOrd="0" destOrd="0" presId="urn:microsoft.com/office/officeart/2005/8/layout/hProcess9"/>
    <dgm:cxn modelId="{52708C0D-3353-456E-AEA2-8BB2A54DF197}" srcId="{31774E51-EDC4-4B1E-8DC5-7188DAB95466}" destId="{7FB2DD13-3F6F-4D10-AA03-7543E7221B23}" srcOrd="2" destOrd="0" parTransId="{CCC58489-4E53-450A-88EF-C6F7E818B370}" sibTransId="{F9F4C083-F2DA-4337-A308-10856D8B4CE8}"/>
    <dgm:cxn modelId="{4B4C4C33-E2AC-4A14-BC86-7E309AF36D4C}" type="presOf" srcId="{31774E51-EDC4-4B1E-8DC5-7188DAB95466}" destId="{328E1C65-27E1-435E-8B2D-9F79DAEC23AF}" srcOrd="0" destOrd="0" presId="urn:microsoft.com/office/officeart/2005/8/layout/hProcess9"/>
    <dgm:cxn modelId="{943EEA8E-D961-40FC-B02F-6261A2E681B8}" type="presParOf" srcId="{328E1C65-27E1-435E-8B2D-9F79DAEC23AF}" destId="{3AD3CDC1-80EE-4801-8934-99E1AA170C3F}" srcOrd="0" destOrd="0" presId="urn:microsoft.com/office/officeart/2005/8/layout/hProcess9"/>
    <dgm:cxn modelId="{7ED3C5F8-3845-4B9B-BB7D-59B930AE4519}" type="presParOf" srcId="{328E1C65-27E1-435E-8B2D-9F79DAEC23AF}" destId="{41E82621-1B87-459E-86B5-14BEBF22E95E}" srcOrd="1" destOrd="0" presId="urn:microsoft.com/office/officeart/2005/8/layout/hProcess9"/>
    <dgm:cxn modelId="{C598759B-F948-4E05-8C95-C15BE00DF2C0}" type="presParOf" srcId="{41E82621-1B87-459E-86B5-14BEBF22E95E}" destId="{97323997-8B96-45AC-962F-4E0F30C5AC93}" srcOrd="0" destOrd="0" presId="urn:microsoft.com/office/officeart/2005/8/layout/hProcess9"/>
    <dgm:cxn modelId="{F64740DB-5DA4-4767-B5E3-C63D01C64145}" type="presParOf" srcId="{41E82621-1B87-459E-86B5-14BEBF22E95E}" destId="{E25CD279-29CF-4B49-A08F-F505ED276BEE}" srcOrd="1" destOrd="0" presId="urn:microsoft.com/office/officeart/2005/8/layout/hProcess9"/>
    <dgm:cxn modelId="{B8621505-AED5-4CD3-B0FD-21C7B8E6FD34}" type="presParOf" srcId="{41E82621-1B87-459E-86B5-14BEBF22E95E}" destId="{93389FAF-9340-4CDF-AE94-FE83EE834D3F}" srcOrd="2" destOrd="0" presId="urn:microsoft.com/office/officeart/2005/8/layout/hProcess9"/>
    <dgm:cxn modelId="{200C005C-895F-4326-9F58-4B3477412ACD}" type="presParOf" srcId="{41E82621-1B87-459E-86B5-14BEBF22E95E}" destId="{E9C6C39B-6506-478C-B291-D34938CA3C4F}" srcOrd="3" destOrd="0" presId="urn:microsoft.com/office/officeart/2005/8/layout/hProcess9"/>
    <dgm:cxn modelId="{BAB6D752-D682-43D8-A23E-EB6898E2C308}" type="presParOf" srcId="{41E82621-1B87-459E-86B5-14BEBF22E95E}" destId="{17507A3F-B920-4B94-A4B5-23C16DCECE42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F00519C-8979-497D-A9C3-07F567E5F087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77B625DF-327F-40F4-A1DD-A040958C7B68}">
      <dgm:prSet phldrT="[Texto]">
        <dgm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dgm:style>
      </dgm:prSet>
      <dgm:spPr>
        <a:gradFill rotWithShape="0">
          <a:gsLst>
            <a:gs pos="0">
              <a:schemeClr val="bg1">
                <a:lumMod val="85000"/>
              </a:schemeClr>
            </a:gs>
            <a:gs pos="80000">
              <a:schemeClr val="dk1">
                <a:shade val="93000"/>
                <a:satMod val="130000"/>
              </a:schemeClr>
            </a:gs>
            <a:gs pos="100000">
              <a:schemeClr val="dk1"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pt-BR" dirty="0" smtClean="0"/>
            <a:t>NECESSIDADES</a:t>
          </a:r>
        </a:p>
      </dgm:t>
    </dgm:pt>
    <dgm:pt modelId="{1904723F-A5F5-444E-BC8D-90AD76115E14}" type="parTrans" cxnId="{B00DDEDE-7C10-47A5-B7F3-37BD07C8972A}">
      <dgm:prSet/>
      <dgm:spPr/>
      <dgm:t>
        <a:bodyPr/>
        <a:lstStyle/>
        <a:p>
          <a:endParaRPr lang="pt-BR"/>
        </a:p>
      </dgm:t>
    </dgm:pt>
    <dgm:pt modelId="{2A1899F4-54F3-4F79-BC79-C78028116919}" type="sibTrans" cxnId="{B00DDEDE-7C10-47A5-B7F3-37BD07C8972A}">
      <dgm:prSet/>
      <dgm:spPr/>
      <dgm:t>
        <a:bodyPr/>
        <a:lstStyle/>
        <a:p>
          <a:endParaRPr lang="pt-BR"/>
        </a:p>
      </dgm:t>
    </dgm:pt>
    <dgm:pt modelId="{3843E4C4-44AA-45D7-A455-F75FADB4AD6C}">
      <dgm:prSet phldrT="[Texto]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pt-BR" dirty="0" smtClean="0">
              <a:solidFill>
                <a:schemeClr val="tx1"/>
              </a:solidFill>
            </a:rPr>
            <a:t>Apoio para as viagens .....</a:t>
          </a:r>
          <a:endParaRPr lang="pt-BR" dirty="0">
            <a:solidFill>
              <a:schemeClr val="tx1"/>
            </a:solidFill>
          </a:endParaRPr>
        </a:p>
      </dgm:t>
    </dgm:pt>
    <dgm:pt modelId="{6C8DDF90-98AE-41D7-A653-D7EB7A8C6F96}" type="parTrans" cxnId="{3502D7B1-E692-469B-9564-F84DEFE9CE4B}">
      <dgm:prSet/>
      <dgm:spPr/>
      <dgm:t>
        <a:bodyPr/>
        <a:lstStyle/>
        <a:p>
          <a:endParaRPr lang="pt-BR"/>
        </a:p>
      </dgm:t>
    </dgm:pt>
    <dgm:pt modelId="{FF444EA3-7994-40B8-972B-99F215087FD6}" type="sibTrans" cxnId="{3502D7B1-E692-469B-9564-F84DEFE9CE4B}">
      <dgm:prSet/>
      <dgm:spPr/>
      <dgm:t>
        <a:bodyPr/>
        <a:lstStyle/>
        <a:p>
          <a:endParaRPr lang="pt-BR"/>
        </a:p>
      </dgm:t>
    </dgm:pt>
    <dgm:pt modelId="{E79C0EAB-D7FD-4771-B83F-AFD9F75660B7}">
      <dgm:prSet phldrT="[Texto]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pt-BR" dirty="0" smtClean="0">
              <a:solidFill>
                <a:schemeClr val="tx1"/>
              </a:solidFill>
            </a:rPr>
            <a:t>Equipamentos de proteção......</a:t>
          </a:r>
          <a:endParaRPr lang="pt-BR" dirty="0">
            <a:solidFill>
              <a:schemeClr val="tx1"/>
            </a:solidFill>
          </a:endParaRPr>
        </a:p>
      </dgm:t>
    </dgm:pt>
    <dgm:pt modelId="{41829129-FF5B-436A-9B19-7E184FD77368}" type="parTrans" cxnId="{2960B7D7-641D-4612-9A42-D3730DAB4CFC}">
      <dgm:prSet/>
      <dgm:spPr/>
      <dgm:t>
        <a:bodyPr/>
        <a:lstStyle/>
        <a:p>
          <a:endParaRPr lang="pt-BR"/>
        </a:p>
      </dgm:t>
    </dgm:pt>
    <dgm:pt modelId="{6BE9A034-2D82-4813-8414-426CFE6CE821}" type="sibTrans" cxnId="{2960B7D7-641D-4612-9A42-D3730DAB4CFC}">
      <dgm:prSet/>
      <dgm:spPr/>
      <dgm:t>
        <a:bodyPr/>
        <a:lstStyle/>
        <a:p>
          <a:endParaRPr lang="pt-BR"/>
        </a:p>
      </dgm:t>
    </dgm:pt>
    <dgm:pt modelId="{FA41C053-2329-4DAE-B290-9116F1A30005}">
      <dgm:prSet phldrT="[Texto]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pt-BR" dirty="0" smtClean="0">
              <a:solidFill>
                <a:schemeClr val="tx1"/>
              </a:solidFill>
            </a:rPr>
            <a:t>Uniformes.....</a:t>
          </a:r>
          <a:endParaRPr lang="pt-BR" dirty="0">
            <a:solidFill>
              <a:schemeClr val="tx1"/>
            </a:solidFill>
          </a:endParaRPr>
        </a:p>
      </dgm:t>
    </dgm:pt>
    <dgm:pt modelId="{DA76294E-B90A-4761-861F-5507335AD634}" type="parTrans" cxnId="{41F4BC44-92E3-4D48-BCFE-DDBB4165A333}">
      <dgm:prSet/>
      <dgm:spPr/>
      <dgm:t>
        <a:bodyPr/>
        <a:lstStyle/>
        <a:p>
          <a:endParaRPr lang="pt-BR"/>
        </a:p>
      </dgm:t>
    </dgm:pt>
    <dgm:pt modelId="{39F1A62B-0038-45C2-9544-AE15300573CB}" type="sibTrans" cxnId="{41F4BC44-92E3-4D48-BCFE-DDBB4165A333}">
      <dgm:prSet/>
      <dgm:spPr/>
      <dgm:t>
        <a:bodyPr/>
        <a:lstStyle/>
        <a:p>
          <a:endParaRPr lang="pt-BR"/>
        </a:p>
      </dgm:t>
    </dgm:pt>
    <dgm:pt modelId="{BE82ACAF-AFD0-41B6-A21E-40C112ABB987}" type="pres">
      <dgm:prSet presAssocID="{4F00519C-8979-497D-A9C3-07F567E5F087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B76CA39B-73E2-4A57-85AD-4E3BEA05D6A2}" type="pres">
      <dgm:prSet presAssocID="{77B625DF-327F-40F4-A1DD-A040958C7B68}" presName="roof" presStyleLbl="dkBgShp" presStyleIdx="0" presStyleCnt="2" custLinFactNeighborY="-45455"/>
      <dgm:spPr/>
      <dgm:t>
        <a:bodyPr/>
        <a:lstStyle/>
        <a:p>
          <a:endParaRPr lang="pt-BR"/>
        </a:p>
      </dgm:t>
    </dgm:pt>
    <dgm:pt modelId="{10F79236-656C-47E1-BEA4-1A5DEC301D01}" type="pres">
      <dgm:prSet presAssocID="{77B625DF-327F-40F4-A1DD-A040958C7B68}" presName="pillars" presStyleCnt="0"/>
      <dgm:spPr/>
    </dgm:pt>
    <dgm:pt modelId="{466277BF-930C-4590-8403-304A2C2990E6}" type="pres">
      <dgm:prSet presAssocID="{77B625DF-327F-40F4-A1DD-A040958C7B68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D4B9EDBC-320F-401E-867C-2CB1B9957A1C}" type="pres">
      <dgm:prSet presAssocID="{E79C0EAB-D7FD-4771-B83F-AFD9F75660B7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0A4EEDB-1860-49B7-B086-42B3EB77D0AD}" type="pres">
      <dgm:prSet presAssocID="{FA41C053-2329-4DAE-B290-9116F1A30005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4320BA22-3E14-40E6-8BEE-93EFFF6908B5}" type="pres">
      <dgm:prSet presAssocID="{77B625DF-327F-40F4-A1DD-A040958C7B68}" presName="base" presStyleLbl="dkBgShp" presStyleIdx="1" presStyleCnt="2"/>
      <dgm:spPr>
        <a:gradFill rotWithShape="0">
          <a:gsLst>
            <a:gs pos="100000">
              <a:schemeClr val="bg1">
                <a:lumMod val="85000"/>
              </a:schemeClr>
            </a:gs>
            <a:gs pos="36000">
              <a:schemeClr val="dk1">
                <a:shade val="93000"/>
                <a:satMod val="130000"/>
              </a:schemeClr>
            </a:gs>
            <a:gs pos="100000">
              <a:schemeClr val="dk1">
                <a:shade val="94000"/>
                <a:satMod val="135000"/>
              </a:schemeClr>
            </a:gs>
          </a:gsLst>
          <a:lin ang="16200000" scaled="0"/>
        </a:gradFill>
      </dgm:spPr>
      <dgm:t>
        <a:bodyPr/>
        <a:lstStyle/>
        <a:p>
          <a:endParaRPr lang="pt-BR"/>
        </a:p>
      </dgm:t>
    </dgm:pt>
  </dgm:ptLst>
  <dgm:cxnLst>
    <dgm:cxn modelId="{FC7EAC80-FC96-4242-BA97-3A97ED51AAC6}" type="presOf" srcId="{3843E4C4-44AA-45D7-A455-F75FADB4AD6C}" destId="{466277BF-930C-4590-8403-304A2C2990E6}" srcOrd="0" destOrd="0" presId="urn:microsoft.com/office/officeart/2005/8/layout/hList3"/>
    <dgm:cxn modelId="{41F4BC44-92E3-4D48-BCFE-DDBB4165A333}" srcId="{77B625DF-327F-40F4-A1DD-A040958C7B68}" destId="{FA41C053-2329-4DAE-B290-9116F1A30005}" srcOrd="2" destOrd="0" parTransId="{DA76294E-B90A-4761-861F-5507335AD634}" sibTransId="{39F1A62B-0038-45C2-9544-AE15300573CB}"/>
    <dgm:cxn modelId="{B00DDEDE-7C10-47A5-B7F3-37BD07C8972A}" srcId="{4F00519C-8979-497D-A9C3-07F567E5F087}" destId="{77B625DF-327F-40F4-A1DD-A040958C7B68}" srcOrd="0" destOrd="0" parTransId="{1904723F-A5F5-444E-BC8D-90AD76115E14}" sibTransId="{2A1899F4-54F3-4F79-BC79-C78028116919}"/>
    <dgm:cxn modelId="{DECAC41A-E8A6-4B34-9A58-D9C9198F5D9E}" type="presOf" srcId="{FA41C053-2329-4DAE-B290-9116F1A30005}" destId="{00A4EEDB-1860-49B7-B086-42B3EB77D0AD}" srcOrd="0" destOrd="0" presId="urn:microsoft.com/office/officeart/2005/8/layout/hList3"/>
    <dgm:cxn modelId="{58B03284-B624-4206-AF95-816BC74C6DFB}" type="presOf" srcId="{E79C0EAB-D7FD-4771-B83F-AFD9F75660B7}" destId="{D4B9EDBC-320F-401E-867C-2CB1B9957A1C}" srcOrd="0" destOrd="0" presId="urn:microsoft.com/office/officeart/2005/8/layout/hList3"/>
    <dgm:cxn modelId="{65C7473F-2E5E-4752-AA21-692BAB8E44BF}" type="presOf" srcId="{4F00519C-8979-497D-A9C3-07F567E5F087}" destId="{BE82ACAF-AFD0-41B6-A21E-40C112ABB987}" srcOrd="0" destOrd="0" presId="urn:microsoft.com/office/officeart/2005/8/layout/hList3"/>
    <dgm:cxn modelId="{3502D7B1-E692-469B-9564-F84DEFE9CE4B}" srcId="{77B625DF-327F-40F4-A1DD-A040958C7B68}" destId="{3843E4C4-44AA-45D7-A455-F75FADB4AD6C}" srcOrd="0" destOrd="0" parTransId="{6C8DDF90-98AE-41D7-A653-D7EB7A8C6F96}" sibTransId="{FF444EA3-7994-40B8-972B-99F215087FD6}"/>
    <dgm:cxn modelId="{0811297D-8B76-4680-A435-931CCD30874D}" type="presOf" srcId="{77B625DF-327F-40F4-A1DD-A040958C7B68}" destId="{B76CA39B-73E2-4A57-85AD-4E3BEA05D6A2}" srcOrd="0" destOrd="0" presId="urn:microsoft.com/office/officeart/2005/8/layout/hList3"/>
    <dgm:cxn modelId="{2960B7D7-641D-4612-9A42-D3730DAB4CFC}" srcId="{77B625DF-327F-40F4-A1DD-A040958C7B68}" destId="{E79C0EAB-D7FD-4771-B83F-AFD9F75660B7}" srcOrd="1" destOrd="0" parTransId="{41829129-FF5B-436A-9B19-7E184FD77368}" sibTransId="{6BE9A034-2D82-4813-8414-426CFE6CE821}"/>
    <dgm:cxn modelId="{29BC873E-5B84-40A0-8ECF-BF39C91FE672}" type="presParOf" srcId="{BE82ACAF-AFD0-41B6-A21E-40C112ABB987}" destId="{B76CA39B-73E2-4A57-85AD-4E3BEA05D6A2}" srcOrd="0" destOrd="0" presId="urn:microsoft.com/office/officeart/2005/8/layout/hList3"/>
    <dgm:cxn modelId="{1DBD2473-18DB-4D1A-BAD9-4CE4CE31AC1E}" type="presParOf" srcId="{BE82ACAF-AFD0-41B6-A21E-40C112ABB987}" destId="{10F79236-656C-47E1-BEA4-1A5DEC301D01}" srcOrd="1" destOrd="0" presId="urn:microsoft.com/office/officeart/2005/8/layout/hList3"/>
    <dgm:cxn modelId="{AEAE1C47-4E5F-466C-A257-F290168DCE92}" type="presParOf" srcId="{10F79236-656C-47E1-BEA4-1A5DEC301D01}" destId="{466277BF-930C-4590-8403-304A2C2990E6}" srcOrd="0" destOrd="0" presId="urn:microsoft.com/office/officeart/2005/8/layout/hList3"/>
    <dgm:cxn modelId="{B9CDB850-F9F7-4020-AC8F-35B3BD0D48F3}" type="presParOf" srcId="{10F79236-656C-47E1-BEA4-1A5DEC301D01}" destId="{D4B9EDBC-320F-401E-867C-2CB1B9957A1C}" srcOrd="1" destOrd="0" presId="urn:microsoft.com/office/officeart/2005/8/layout/hList3"/>
    <dgm:cxn modelId="{A58FC38A-03D9-4EE9-8D6B-99AB240268AB}" type="presParOf" srcId="{10F79236-656C-47E1-BEA4-1A5DEC301D01}" destId="{00A4EEDB-1860-49B7-B086-42B3EB77D0AD}" srcOrd="2" destOrd="0" presId="urn:microsoft.com/office/officeart/2005/8/layout/hList3"/>
    <dgm:cxn modelId="{07CC5AC6-704F-4D94-B652-089D557E0294}" type="presParOf" srcId="{BE82ACAF-AFD0-41B6-A21E-40C112ABB987}" destId="{4320BA22-3E14-40E6-8BEE-93EFFF6908B5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E1A4605-F37A-4716-B36E-CAD86B299D15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9C75212F-E0FB-46AF-9F85-A3FABB617015}">
      <dgm:prSet phldrT="[Texto]">
        <dgm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dgm:style>
      </dgm:prSet>
      <dgm:spPr>
        <a:gradFill rotWithShape="0">
          <a:gsLst>
            <a:gs pos="0">
              <a:schemeClr val="bg1">
                <a:lumMod val="85000"/>
              </a:schemeClr>
            </a:gs>
            <a:gs pos="80000">
              <a:schemeClr val="dk1">
                <a:shade val="93000"/>
                <a:satMod val="130000"/>
              </a:schemeClr>
            </a:gs>
            <a:gs pos="100000">
              <a:schemeClr val="dk1"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pt-BR" dirty="0" smtClean="0"/>
            <a:t>AÇÕES IMEDIATAS</a:t>
          </a:r>
          <a:endParaRPr lang="pt-BR" dirty="0"/>
        </a:p>
      </dgm:t>
    </dgm:pt>
    <dgm:pt modelId="{C0425288-FF3D-4F92-8B0F-0F484FA6F9F3}" type="parTrans" cxnId="{71BAE0B3-B446-4B33-BA50-C340A89F4DF4}">
      <dgm:prSet/>
      <dgm:spPr/>
      <dgm:t>
        <a:bodyPr/>
        <a:lstStyle/>
        <a:p>
          <a:endParaRPr lang="pt-BR"/>
        </a:p>
      </dgm:t>
    </dgm:pt>
    <dgm:pt modelId="{24AB001D-72E9-4C05-BF6B-29AC9403F094}" type="sibTrans" cxnId="{71BAE0B3-B446-4B33-BA50-C340A89F4DF4}">
      <dgm:prSet/>
      <dgm:spPr/>
      <dgm:t>
        <a:bodyPr/>
        <a:lstStyle/>
        <a:p>
          <a:endParaRPr lang="pt-BR"/>
        </a:p>
      </dgm:t>
    </dgm:pt>
    <dgm:pt modelId="{B0921762-1916-4775-A90A-D9465BA52CC5}">
      <dgm:prSet phldrT="[Texto]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pt-BR" dirty="0" smtClean="0">
              <a:solidFill>
                <a:schemeClr val="tx1"/>
              </a:solidFill>
            </a:rPr>
            <a:t>Adquirir equipamento de proteção de uso individual em quantidade suficiente para os atletas que já estão inscritos e outros que por ventura venham a se inscrever, tendo em vista a grande procura da comunidade .</a:t>
          </a:r>
          <a:endParaRPr lang="pt-BR" dirty="0">
            <a:solidFill>
              <a:schemeClr val="tx1"/>
            </a:solidFill>
          </a:endParaRPr>
        </a:p>
      </dgm:t>
    </dgm:pt>
    <dgm:pt modelId="{A405B389-5B6E-4B1C-82B2-42D4B15BED13}" type="parTrans" cxnId="{1BF0D404-5466-4276-A06D-C9564D9CF809}">
      <dgm:prSet/>
      <dgm:spPr/>
      <dgm:t>
        <a:bodyPr/>
        <a:lstStyle/>
        <a:p>
          <a:endParaRPr lang="pt-BR"/>
        </a:p>
      </dgm:t>
    </dgm:pt>
    <dgm:pt modelId="{AEB93D8A-27A8-4A45-9E09-189C96B5D3F2}" type="sibTrans" cxnId="{1BF0D404-5466-4276-A06D-C9564D9CF809}">
      <dgm:prSet/>
      <dgm:spPr/>
      <dgm:t>
        <a:bodyPr/>
        <a:lstStyle/>
        <a:p>
          <a:endParaRPr lang="pt-BR"/>
        </a:p>
      </dgm:t>
    </dgm:pt>
    <dgm:pt modelId="{AC9D8504-680A-4321-A513-AC5E71F4B3B2}">
      <dgm:prSet phldrT="[Texto]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pt-BR" dirty="0" smtClean="0">
              <a:solidFill>
                <a:schemeClr val="tx1"/>
              </a:solidFill>
            </a:rPr>
            <a:t>Confeccionar dois jogos de uniformes com cores diferentes e tamanhos adequados para a disputa de campeonatos contendo toda a formatação atual da Escolinha de Hockey.</a:t>
          </a:r>
          <a:endParaRPr lang="pt-BR" dirty="0">
            <a:solidFill>
              <a:schemeClr val="tx1"/>
            </a:solidFill>
          </a:endParaRPr>
        </a:p>
      </dgm:t>
    </dgm:pt>
    <dgm:pt modelId="{11050762-A775-4C4A-8149-575C68E71D00}" type="parTrans" cxnId="{44F2B249-E478-44D3-9143-6FD50818171C}">
      <dgm:prSet/>
      <dgm:spPr/>
      <dgm:t>
        <a:bodyPr/>
        <a:lstStyle/>
        <a:p>
          <a:endParaRPr lang="pt-BR"/>
        </a:p>
      </dgm:t>
    </dgm:pt>
    <dgm:pt modelId="{60B40F6D-A48F-4632-86CC-5617EB081073}" type="sibTrans" cxnId="{44F2B249-E478-44D3-9143-6FD50818171C}">
      <dgm:prSet/>
      <dgm:spPr/>
      <dgm:t>
        <a:bodyPr/>
        <a:lstStyle/>
        <a:p>
          <a:endParaRPr lang="pt-BR"/>
        </a:p>
      </dgm:t>
    </dgm:pt>
    <dgm:pt modelId="{37413408-E9C5-4C52-A0DF-040EF7434E0A}" type="pres">
      <dgm:prSet presAssocID="{2E1A4605-F37A-4716-B36E-CAD86B299D15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F001B08B-46E3-401D-AAEF-329EF8842C45}" type="pres">
      <dgm:prSet presAssocID="{9C75212F-E0FB-46AF-9F85-A3FABB617015}" presName="roof" presStyleLbl="dkBgShp" presStyleIdx="0" presStyleCnt="2"/>
      <dgm:spPr/>
      <dgm:t>
        <a:bodyPr/>
        <a:lstStyle/>
        <a:p>
          <a:endParaRPr lang="pt-BR"/>
        </a:p>
      </dgm:t>
    </dgm:pt>
    <dgm:pt modelId="{493ACBE9-4FD7-4BAC-90D4-8BA82CF8A1F2}" type="pres">
      <dgm:prSet presAssocID="{9C75212F-E0FB-46AF-9F85-A3FABB617015}" presName="pillars" presStyleCnt="0"/>
      <dgm:spPr/>
    </dgm:pt>
    <dgm:pt modelId="{2C568C36-5D42-4AD4-BBBA-9BE8A0421C83}" type="pres">
      <dgm:prSet presAssocID="{9C75212F-E0FB-46AF-9F85-A3FABB617015}" presName="pillar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A24EF1B-C23A-4F78-8213-0FE0F2A0C100}" type="pres">
      <dgm:prSet presAssocID="{AC9D8504-680A-4321-A513-AC5E71F4B3B2}" presName="pillar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F236F1B-0C00-4BFE-BA3D-A1D9690295E3}" type="pres">
      <dgm:prSet presAssocID="{9C75212F-E0FB-46AF-9F85-A3FABB617015}" presName="base" presStyleLbl="dkBgShp" presStyleIdx="1" presStyleCnt="2"/>
      <dgm:spPr>
        <a:gradFill rotWithShape="0">
          <a:gsLst>
            <a:gs pos="100000">
              <a:schemeClr val="bg1">
                <a:lumMod val="85000"/>
              </a:schemeClr>
            </a:gs>
            <a:gs pos="36000">
              <a:schemeClr val="dk1">
                <a:shade val="93000"/>
                <a:satMod val="130000"/>
              </a:schemeClr>
            </a:gs>
            <a:gs pos="100000">
              <a:schemeClr val="dk1">
                <a:shade val="94000"/>
                <a:satMod val="135000"/>
              </a:schemeClr>
            </a:gs>
          </a:gsLst>
          <a:lin ang="16200000" scaled="0"/>
        </a:gradFill>
      </dgm:spPr>
      <dgm:t>
        <a:bodyPr/>
        <a:lstStyle/>
        <a:p>
          <a:endParaRPr lang="pt-BR"/>
        </a:p>
      </dgm:t>
    </dgm:pt>
  </dgm:ptLst>
  <dgm:cxnLst>
    <dgm:cxn modelId="{26618461-E54E-4BC1-AA7E-FC1388E9D1E8}" type="presOf" srcId="{AC9D8504-680A-4321-A513-AC5E71F4B3B2}" destId="{2A24EF1B-C23A-4F78-8213-0FE0F2A0C100}" srcOrd="0" destOrd="0" presId="urn:microsoft.com/office/officeart/2005/8/layout/hList3"/>
    <dgm:cxn modelId="{B970F51E-E816-4CC9-BBB5-A591C4B65CFD}" type="presOf" srcId="{B0921762-1916-4775-A90A-D9465BA52CC5}" destId="{2C568C36-5D42-4AD4-BBBA-9BE8A0421C83}" srcOrd="0" destOrd="0" presId="urn:microsoft.com/office/officeart/2005/8/layout/hList3"/>
    <dgm:cxn modelId="{C422A4F3-FB05-4661-A87E-81DA625ED609}" type="presOf" srcId="{2E1A4605-F37A-4716-B36E-CAD86B299D15}" destId="{37413408-E9C5-4C52-A0DF-040EF7434E0A}" srcOrd="0" destOrd="0" presId="urn:microsoft.com/office/officeart/2005/8/layout/hList3"/>
    <dgm:cxn modelId="{0C8A4157-3EF8-4977-8A17-F05230F32188}" type="presOf" srcId="{9C75212F-E0FB-46AF-9F85-A3FABB617015}" destId="{F001B08B-46E3-401D-AAEF-329EF8842C45}" srcOrd="0" destOrd="0" presId="urn:microsoft.com/office/officeart/2005/8/layout/hList3"/>
    <dgm:cxn modelId="{1BF0D404-5466-4276-A06D-C9564D9CF809}" srcId="{9C75212F-E0FB-46AF-9F85-A3FABB617015}" destId="{B0921762-1916-4775-A90A-D9465BA52CC5}" srcOrd="0" destOrd="0" parTransId="{A405B389-5B6E-4B1C-82B2-42D4B15BED13}" sibTransId="{AEB93D8A-27A8-4A45-9E09-189C96B5D3F2}"/>
    <dgm:cxn modelId="{71BAE0B3-B446-4B33-BA50-C340A89F4DF4}" srcId="{2E1A4605-F37A-4716-B36E-CAD86B299D15}" destId="{9C75212F-E0FB-46AF-9F85-A3FABB617015}" srcOrd="0" destOrd="0" parTransId="{C0425288-FF3D-4F92-8B0F-0F484FA6F9F3}" sibTransId="{24AB001D-72E9-4C05-BF6B-29AC9403F094}"/>
    <dgm:cxn modelId="{44F2B249-E478-44D3-9143-6FD50818171C}" srcId="{9C75212F-E0FB-46AF-9F85-A3FABB617015}" destId="{AC9D8504-680A-4321-A513-AC5E71F4B3B2}" srcOrd="1" destOrd="0" parTransId="{11050762-A775-4C4A-8149-575C68E71D00}" sibTransId="{60B40F6D-A48F-4632-86CC-5617EB081073}"/>
    <dgm:cxn modelId="{1F593D48-F9C0-4697-B7AE-6CBDEFBCFD7E}" type="presParOf" srcId="{37413408-E9C5-4C52-A0DF-040EF7434E0A}" destId="{F001B08B-46E3-401D-AAEF-329EF8842C45}" srcOrd="0" destOrd="0" presId="urn:microsoft.com/office/officeart/2005/8/layout/hList3"/>
    <dgm:cxn modelId="{2BAA14FD-3CBE-435C-9665-920F91D2C722}" type="presParOf" srcId="{37413408-E9C5-4C52-A0DF-040EF7434E0A}" destId="{493ACBE9-4FD7-4BAC-90D4-8BA82CF8A1F2}" srcOrd="1" destOrd="0" presId="urn:microsoft.com/office/officeart/2005/8/layout/hList3"/>
    <dgm:cxn modelId="{A1AD1891-C7FC-4022-9A0F-D7F6504F59BD}" type="presParOf" srcId="{493ACBE9-4FD7-4BAC-90D4-8BA82CF8A1F2}" destId="{2C568C36-5D42-4AD4-BBBA-9BE8A0421C83}" srcOrd="0" destOrd="0" presId="urn:microsoft.com/office/officeart/2005/8/layout/hList3"/>
    <dgm:cxn modelId="{AA16C481-FFFE-41AC-8CA6-67A1E572D462}" type="presParOf" srcId="{493ACBE9-4FD7-4BAC-90D4-8BA82CF8A1F2}" destId="{2A24EF1B-C23A-4F78-8213-0FE0F2A0C100}" srcOrd="1" destOrd="0" presId="urn:microsoft.com/office/officeart/2005/8/layout/hList3"/>
    <dgm:cxn modelId="{5B867A5D-1530-4F4C-8E14-60163248ACC4}" type="presParOf" srcId="{37413408-E9C5-4C52-A0DF-040EF7434E0A}" destId="{7F236F1B-0C00-4BFE-BA3D-A1D9690295E3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E1A4605-F37A-4716-B36E-CAD86B299D15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9C75212F-E0FB-46AF-9F85-A3FABB617015}">
      <dgm:prSet phldrT="[Texto]">
        <dgm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dgm:style>
      </dgm:prSet>
      <dgm:spPr>
        <a:gradFill rotWithShape="0">
          <a:gsLst>
            <a:gs pos="0">
              <a:schemeClr val="bg1">
                <a:lumMod val="85000"/>
              </a:schemeClr>
            </a:gs>
            <a:gs pos="80000">
              <a:schemeClr val="dk1">
                <a:shade val="93000"/>
                <a:satMod val="130000"/>
              </a:schemeClr>
            </a:gs>
            <a:gs pos="100000">
              <a:schemeClr val="dk1"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pt-BR" dirty="0" smtClean="0"/>
            <a:t>PROBLEMAS ATUAIS</a:t>
          </a:r>
          <a:endParaRPr lang="pt-BR" dirty="0"/>
        </a:p>
      </dgm:t>
    </dgm:pt>
    <dgm:pt modelId="{C0425288-FF3D-4F92-8B0F-0F484FA6F9F3}" type="parTrans" cxnId="{71BAE0B3-B446-4B33-BA50-C340A89F4DF4}">
      <dgm:prSet/>
      <dgm:spPr/>
      <dgm:t>
        <a:bodyPr/>
        <a:lstStyle/>
        <a:p>
          <a:endParaRPr lang="pt-BR"/>
        </a:p>
      </dgm:t>
    </dgm:pt>
    <dgm:pt modelId="{24AB001D-72E9-4C05-BF6B-29AC9403F094}" type="sibTrans" cxnId="{71BAE0B3-B446-4B33-BA50-C340A89F4DF4}">
      <dgm:prSet/>
      <dgm:spPr/>
      <dgm:t>
        <a:bodyPr/>
        <a:lstStyle/>
        <a:p>
          <a:endParaRPr lang="pt-BR"/>
        </a:p>
      </dgm:t>
    </dgm:pt>
    <dgm:pt modelId="{B0921762-1916-4775-A90A-D9465BA52CC5}">
      <dgm:prSet phldrT="[Texto]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pt-BR" dirty="0" smtClean="0">
              <a:solidFill>
                <a:schemeClr val="tx1"/>
              </a:solidFill>
            </a:rPr>
            <a:t>Estamos com aproximadamente 6 crianças que ainda não iniciaram e algumas que já iniciaram mais tiveram que parar por falta de patins/equipamentos</a:t>
          </a:r>
          <a:endParaRPr lang="pt-BR" dirty="0">
            <a:solidFill>
              <a:schemeClr val="tx1"/>
            </a:solidFill>
          </a:endParaRPr>
        </a:p>
      </dgm:t>
    </dgm:pt>
    <dgm:pt modelId="{A405B389-5B6E-4B1C-82B2-42D4B15BED13}" type="parTrans" cxnId="{1BF0D404-5466-4276-A06D-C9564D9CF809}">
      <dgm:prSet/>
      <dgm:spPr/>
      <dgm:t>
        <a:bodyPr/>
        <a:lstStyle/>
        <a:p>
          <a:endParaRPr lang="pt-BR"/>
        </a:p>
      </dgm:t>
    </dgm:pt>
    <dgm:pt modelId="{AEB93D8A-27A8-4A45-9E09-189C96B5D3F2}" type="sibTrans" cxnId="{1BF0D404-5466-4276-A06D-C9564D9CF809}">
      <dgm:prSet/>
      <dgm:spPr/>
      <dgm:t>
        <a:bodyPr/>
        <a:lstStyle/>
        <a:p>
          <a:endParaRPr lang="pt-BR"/>
        </a:p>
      </dgm:t>
    </dgm:pt>
    <dgm:pt modelId="{AC9D8504-680A-4321-A513-AC5E71F4B3B2}">
      <dgm:prSet phldrT="[Texto]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pt-BR" dirty="0" smtClean="0">
              <a:solidFill>
                <a:schemeClr val="tx1"/>
              </a:solidFill>
            </a:rPr>
            <a:t>No momento estamos conseguindo participar de campeonatos, nosso maior investidor é Deus, que põe a mão no coração de outros times que acabam nos emprestando equipamentos.</a:t>
          </a:r>
          <a:endParaRPr lang="pt-BR" dirty="0">
            <a:solidFill>
              <a:schemeClr val="tx1"/>
            </a:solidFill>
          </a:endParaRPr>
        </a:p>
      </dgm:t>
    </dgm:pt>
    <dgm:pt modelId="{11050762-A775-4C4A-8149-575C68E71D00}" type="parTrans" cxnId="{44F2B249-E478-44D3-9143-6FD50818171C}">
      <dgm:prSet/>
      <dgm:spPr/>
      <dgm:t>
        <a:bodyPr/>
        <a:lstStyle/>
        <a:p>
          <a:endParaRPr lang="pt-BR"/>
        </a:p>
      </dgm:t>
    </dgm:pt>
    <dgm:pt modelId="{60B40F6D-A48F-4632-86CC-5617EB081073}" type="sibTrans" cxnId="{44F2B249-E478-44D3-9143-6FD50818171C}">
      <dgm:prSet/>
      <dgm:spPr/>
      <dgm:t>
        <a:bodyPr/>
        <a:lstStyle/>
        <a:p>
          <a:endParaRPr lang="pt-BR"/>
        </a:p>
      </dgm:t>
    </dgm:pt>
    <dgm:pt modelId="{37413408-E9C5-4C52-A0DF-040EF7434E0A}" type="pres">
      <dgm:prSet presAssocID="{2E1A4605-F37A-4716-B36E-CAD86B299D15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F001B08B-46E3-401D-AAEF-329EF8842C45}" type="pres">
      <dgm:prSet presAssocID="{9C75212F-E0FB-46AF-9F85-A3FABB617015}" presName="roof" presStyleLbl="dkBgShp" presStyleIdx="0" presStyleCnt="2"/>
      <dgm:spPr/>
      <dgm:t>
        <a:bodyPr/>
        <a:lstStyle/>
        <a:p>
          <a:endParaRPr lang="pt-BR"/>
        </a:p>
      </dgm:t>
    </dgm:pt>
    <dgm:pt modelId="{493ACBE9-4FD7-4BAC-90D4-8BA82CF8A1F2}" type="pres">
      <dgm:prSet presAssocID="{9C75212F-E0FB-46AF-9F85-A3FABB617015}" presName="pillars" presStyleCnt="0"/>
      <dgm:spPr/>
    </dgm:pt>
    <dgm:pt modelId="{2C568C36-5D42-4AD4-BBBA-9BE8A0421C83}" type="pres">
      <dgm:prSet presAssocID="{9C75212F-E0FB-46AF-9F85-A3FABB617015}" presName="pillar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A24EF1B-C23A-4F78-8213-0FE0F2A0C100}" type="pres">
      <dgm:prSet presAssocID="{AC9D8504-680A-4321-A513-AC5E71F4B3B2}" presName="pillar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F236F1B-0C00-4BFE-BA3D-A1D9690295E3}" type="pres">
      <dgm:prSet presAssocID="{9C75212F-E0FB-46AF-9F85-A3FABB617015}" presName="base" presStyleLbl="dkBgShp" presStyleIdx="1" presStyleCnt="2"/>
      <dgm:spPr>
        <a:gradFill rotWithShape="0">
          <a:gsLst>
            <a:gs pos="100000">
              <a:schemeClr val="bg1">
                <a:lumMod val="85000"/>
              </a:schemeClr>
            </a:gs>
            <a:gs pos="36000">
              <a:schemeClr val="dk1">
                <a:shade val="93000"/>
                <a:satMod val="130000"/>
              </a:schemeClr>
            </a:gs>
            <a:gs pos="100000">
              <a:schemeClr val="dk1">
                <a:shade val="94000"/>
                <a:satMod val="135000"/>
              </a:schemeClr>
            </a:gs>
          </a:gsLst>
          <a:lin ang="16200000" scaled="0"/>
        </a:gradFill>
      </dgm:spPr>
      <dgm:t>
        <a:bodyPr/>
        <a:lstStyle/>
        <a:p>
          <a:endParaRPr lang="pt-BR"/>
        </a:p>
      </dgm:t>
    </dgm:pt>
  </dgm:ptLst>
  <dgm:cxnLst>
    <dgm:cxn modelId="{4B868339-03BB-4FCA-ABB0-A1151840B3A5}" type="presOf" srcId="{B0921762-1916-4775-A90A-D9465BA52CC5}" destId="{2C568C36-5D42-4AD4-BBBA-9BE8A0421C83}" srcOrd="0" destOrd="0" presId="urn:microsoft.com/office/officeart/2005/8/layout/hList3"/>
    <dgm:cxn modelId="{A32E947D-CEBE-486E-981F-BC541AF9BFED}" type="presOf" srcId="{9C75212F-E0FB-46AF-9F85-A3FABB617015}" destId="{F001B08B-46E3-401D-AAEF-329EF8842C45}" srcOrd="0" destOrd="0" presId="urn:microsoft.com/office/officeart/2005/8/layout/hList3"/>
    <dgm:cxn modelId="{A6010D7A-4DF1-40B8-8AA6-6B618AB2625F}" type="presOf" srcId="{AC9D8504-680A-4321-A513-AC5E71F4B3B2}" destId="{2A24EF1B-C23A-4F78-8213-0FE0F2A0C100}" srcOrd="0" destOrd="0" presId="urn:microsoft.com/office/officeart/2005/8/layout/hList3"/>
    <dgm:cxn modelId="{1BF0D404-5466-4276-A06D-C9564D9CF809}" srcId="{9C75212F-E0FB-46AF-9F85-A3FABB617015}" destId="{B0921762-1916-4775-A90A-D9465BA52CC5}" srcOrd="0" destOrd="0" parTransId="{A405B389-5B6E-4B1C-82B2-42D4B15BED13}" sibTransId="{AEB93D8A-27A8-4A45-9E09-189C96B5D3F2}"/>
    <dgm:cxn modelId="{71BAE0B3-B446-4B33-BA50-C340A89F4DF4}" srcId="{2E1A4605-F37A-4716-B36E-CAD86B299D15}" destId="{9C75212F-E0FB-46AF-9F85-A3FABB617015}" srcOrd="0" destOrd="0" parTransId="{C0425288-FF3D-4F92-8B0F-0F484FA6F9F3}" sibTransId="{24AB001D-72E9-4C05-BF6B-29AC9403F094}"/>
    <dgm:cxn modelId="{E65F1ABD-AE38-422F-AB0D-BD089214A47B}" type="presOf" srcId="{2E1A4605-F37A-4716-B36E-CAD86B299D15}" destId="{37413408-E9C5-4C52-A0DF-040EF7434E0A}" srcOrd="0" destOrd="0" presId="urn:microsoft.com/office/officeart/2005/8/layout/hList3"/>
    <dgm:cxn modelId="{44F2B249-E478-44D3-9143-6FD50818171C}" srcId="{9C75212F-E0FB-46AF-9F85-A3FABB617015}" destId="{AC9D8504-680A-4321-A513-AC5E71F4B3B2}" srcOrd="1" destOrd="0" parTransId="{11050762-A775-4C4A-8149-575C68E71D00}" sibTransId="{60B40F6D-A48F-4632-86CC-5617EB081073}"/>
    <dgm:cxn modelId="{0F2C8E5D-774C-4CB5-A31B-1A1098F4AB94}" type="presParOf" srcId="{37413408-E9C5-4C52-A0DF-040EF7434E0A}" destId="{F001B08B-46E3-401D-AAEF-329EF8842C45}" srcOrd="0" destOrd="0" presId="urn:microsoft.com/office/officeart/2005/8/layout/hList3"/>
    <dgm:cxn modelId="{2659CDA8-8E97-4C5A-BFC1-23BDD5F5A7F9}" type="presParOf" srcId="{37413408-E9C5-4C52-A0DF-040EF7434E0A}" destId="{493ACBE9-4FD7-4BAC-90D4-8BA82CF8A1F2}" srcOrd="1" destOrd="0" presId="urn:microsoft.com/office/officeart/2005/8/layout/hList3"/>
    <dgm:cxn modelId="{8CE91ED5-2CF7-4858-96AB-3E6299D61551}" type="presParOf" srcId="{493ACBE9-4FD7-4BAC-90D4-8BA82CF8A1F2}" destId="{2C568C36-5D42-4AD4-BBBA-9BE8A0421C83}" srcOrd="0" destOrd="0" presId="urn:microsoft.com/office/officeart/2005/8/layout/hList3"/>
    <dgm:cxn modelId="{C6972E7B-7CA3-4DFD-BC14-C327A56724C1}" type="presParOf" srcId="{493ACBE9-4FD7-4BAC-90D4-8BA82CF8A1F2}" destId="{2A24EF1B-C23A-4F78-8213-0FE0F2A0C100}" srcOrd="1" destOrd="0" presId="urn:microsoft.com/office/officeart/2005/8/layout/hList3"/>
    <dgm:cxn modelId="{9665AFED-75B0-43FE-900E-874945F49803}" type="presParOf" srcId="{37413408-E9C5-4C52-A0DF-040EF7434E0A}" destId="{7F236F1B-0C00-4BFE-BA3D-A1D9690295E3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E1A4605-F37A-4716-B36E-CAD86B299D15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9C75212F-E0FB-46AF-9F85-A3FABB617015}">
      <dgm:prSet phldrT="[Texto]">
        <dgm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dgm:style>
      </dgm:prSet>
      <dgm:spPr>
        <a:gradFill rotWithShape="0">
          <a:gsLst>
            <a:gs pos="0">
              <a:schemeClr val="bg1">
                <a:lumMod val="85000"/>
              </a:schemeClr>
            </a:gs>
            <a:gs pos="80000">
              <a:schemeClr val="dk1">
                <a:shade val="93000"/>
                <a:satMod val="130000"/>
              </a:schemeClr>
            </a:gs>
            <a:gs pos="100000">
              <a:schemeClr val="dk1"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pt-BR" dirty="0" smtClean="0"/>
            <a:t>PATROCÍNIOS</a:t>
          </a:r>
          <a:endParaRPr lang="pt-BR" dirty="0"/>
        </a:p>
      </dgm:t>
    </dgm:pt>
    <dgm:pt modelId="{C0425288-FF3D-4F92-8B0F-0F484FA6F9F3}" type="parTrans" cxnId="{71BAE0B3-B446-4B33-BA50-C340A89F4DF4}">
      <dgm:prSet/>
      <dgm:spPr/>
      <dgm:t>
        <a:bodyPr/>
        <a:lstStyle/>
        <a:p>
          <a:endParaRPr lang="pt-BR"/>
        </a:p>
      </dgm:t>
    </dgm:pt>
    <dgm:pt modelId="{24AB001D-72E9-4C05-BF6B-29AC9403F094}" type="sibTrans" cxnId="{71BAE0B3-B446-4B33-BA50-C340A89F4DF4}">
      <dgm:prSet/>
      <dgm:spPr/>
      <dgm:t>
        <a:bodyPr/>
        <a:lstStyle/>
        <a:p>
          <a:endParaRPr lang="pt-BR"/>
        </a:p>
      </dgm:t>
    </dgm:pt>
    <dgm:pt modelId="{B0921762-1916-4775-A90A-D9465BA52CC5}">
      <dgm:prSet phldrT="[Texto]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pt-BR" dirty="0" smtClean="0">
              <a:solidFill>
                <a:schemeClr val="tx1"/>
              </a:solidFill>
            </a:rPr>
            <a:t>No momento não temos </a:t>
          </a:r>
          <a:r>
            <a:rPr lang="pt-BR" dirty="0" smtClean="0">
              <a:solidFill>
                <a:schemeClr val="tx1"/>
              </a:solidFill>
            </a:rPr>
            <a:t>patrocínios, também não temos </a:t>
          </a:r>
          <a:r>
            <a:rPr lang="pt-BR" dirty="0" smtClean="0">
              <a:solidFill>
                <a:schemeClr val="tx1"/>
              </a:solidFill>
            </a:rPr>
            <a:t>uniforme. </a:t>
          </a:r>
          <a:r>
            <a:rPr lang="pt-BR" dirty="0" smtClean="0">
              <a:solidFill>
                <a:schemeClr val="tx1"/>
              </a:solidFill>
            </a:rPr>
            <a:t>Utilizamos o uniforme de adulto</a:t>
          </a:r>
          <a:endParaRPr lang="pt-BR" dirty="0">
            <a:solidFill>
              <a:schemeClr val="tx1"/>
            </a:solidFill>
          </a:endParaRPr>
        </a:p>
      </dgm:t>
    </dgm:pt>
    <dgm:pt modelId="{A405B389-5B6E-4B1C-82B2-42D4B15BED13}" type="parTrans" cxnId="{1BF0D404-5466-4276-A06D-C9564D9CF809}">
      <dgm:prSet/>
      <dgm:spPr/>
      <dgm:t>
        <a:bodyPr/>
        <a:lstStyle/>
        <a:p>
          <a:endParaRPr lang="pt-BR"/>
        </a:p>
      </dgm:t>
    </dgm:pt>
    <dgm:pt modelId="{AEB93D8A-27A8-4A45-9E09-189C96B5D3F2}" type="sibTrans" cxnId="{1BF0D404-5466-4276-A06D-C9564D9CF809}">
      <dgm:prSet/>
      <dgm:spPr/>
      <dgm:t>
        <a:bodyPr/>
        <a:lstStyle/>
        <a:p>
          <a:endParaRPr lang="pt-BR"/>
        </a:p>
      </dgm:t>
    </dgm:pt>
    <dgm:pt modelId="{AC9D8504-680A-4321-A513-AC5E71F4B3B2}">
      <dgm:prSet phldrT="[Texto]"/>
      <dgm:spPr>
        <a:solidFill>
          <a:schemeClr val="bg1">
            <a:lumMod val="65000"/>
          </a:schemeClr>
        </a:solidFill>
      </dgm:spPr>
      <dgm:t>
        <a:bodyPr/>
        <a:lstStyle/>
        <a:p>
          <a:r>
            <a:rPr lang="pt-BR" dirty="0" smtClean="0">
              <a:solidFill>
                <a:schemeClr val="tx1"/>
              </a:solidFill>
            </a:rPr>
            <a:t>Disponibilizamos o uniforme, facebook,capacetes para a adição de logos dos patrocínios. </a:t>
          </a:r>
          <a:endParaRPr lang="pt-BR" dirty="0">
            <a:solidFill>
              <a:schemeClr val="tx1"/>
            </a:solidFill>
          </a:endParaRPr>
        </a:p>
      </dgm:t>
    </dgm:pt>
    <dgm:pt modelId="{11050762-A775-4C4A-8149-575C68E71D00}" type="parTrans" cxnId="{44F2B249-E478-44D3-9143-6FD50818171C}">
      <dgm:prSet/>
      <dgm:spPr/>
      <dgm:t>
        <a:bodyPr/>
        <a:lstStyle/>
        <a:p>
          <a:endParaRPr lang="pt-BR"/>
        </a:p>
      </dgm:t>
    </dgm:pt>
    <dgm:pt modelId="{60B40F6D-A48F-4632-86CC-5617EB081073}" type="sibTrans" cxnId="{44F2B249-E478-44D3-9143-6FD50818171C}">
      <dgm:prSet/>
      <dgm:spPr/>
      <dgm:t>
        <a:bodyPr/>
        <a:lstStyle/>
        <a:p>
          <a:endParaRPr lang="pt-BR"/>
        </a:p>
      </dgm:t>
    </dgm:pt>
    <dgm:pt modelId="{37413408-E9C5-4C52-A0DF-040EF7434E0A}" type="pres">
      <dgm:prSet presAssocID="{2E1A4605-F37A-4716-B36E-CAD86B299D15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F001B08B-46E3-401D-AAEF-329EF8842C45}" type="pres">
      <dgm:prSet presAssocID="{9C75212F-E0FB-46AF-9F85-A3FABB617015}" presName="roof" presStyleLbl="dkBgShp" presStyleIdx="0" presStyleCnt="2"/>
      <dgm:spPr/>
      <dgm:t>
        <a:bodyPr/>
        <a:lstStyle/>
        <a:p>
          <a:endParaRPr lang="pt-BR"/>
        </a:p>
      </dgm:t>
    </dgm:pt>
    <dgm:pt modelId="{493ACBE9-4FD7-4BAC-90D4-8BA82CF8A1F2}" type="pres">
      <dgm:prSet presAssocID="{9C75212F-E0FB-46AF-9F85-A3FABB617015}" presName="pillars" presStyleCnt="0"/>
      <dgm:spPr/>
    </dgm:pt>
    <dgm:pt modelId="{2C568C36-5D42-4AD4-BBBA-9BE8A0421C83}" type="pres">
      <dgm:prSet presAssocID="{9C75212F-E0FB-46AF-9F85-A3FABB617015}" presName="pillar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2A24EF1B-C23A-4F78-8213-0FE0F2A0C100}" type="pres">
      <dgm:prSet presAssocID="{AC9D8504-680A-4321-A513-AC5E71F4B3B2}" presName="pillar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7F236F1B-0C00-4BFE-BA3D-A1D9690295E3}" type="pres">
      <dgm:prSet presAssocID="{9C75212F-E0FB-46AF-9F85-A3FABB617015}" presName="base" presStyleLbl="dkBgShp" presStyleIdx="1" presStyleCnt="2"/>
      <dgm:spPr>
        <a:gradFill rotWithShape="0">
          <a:gsLst>
            <a:gs pos="100000">
              <a:schemeClr val="bg1">
                <a:lumMod val="85000"/>
              </a:schemeClr>
            </a:gs>
            <a:gs pos="36000">
              <a:schemeClr val="dk1">
                <a:shade val="93000"/>
                <a:satMod val="130000"/>
              </a:schemeClr>
            </a:gs>
            <a:gs pos="100000">
              <a:schemeClr val="dk1">
                <a:shade val="94000"/>
                <a:satMod val="135000"/>
              </a:schemeClr>
            </a:gs>
          </a:gsLst>
          <a:lin ang="16200000" scaled="0"/>
        </a:gradFill>
      </dgm:spPr>
      <dgm:t>
        <a:bodyPr/>
        <a:lstStyle/>
        <a:p>
          <a:endParaRPr lang="pt-BR"/>
        </a:p>
      </dgm:t>
    </dgm:pt>
  </dgm:ptLst>
  <dgm:cxnLst>
    <dgm:cxn modelId="{472BCC61-8FEF-4E5D-9F6B-EF50B2425649}" type="presOf" srcId="{9C75212F-E0FB-46AF-9F85-A3FABB617015}" destId="{F001B08B-46E3-401D-AAEF-329EF8842C45}" srcOrd="0" destOrd="0" presId="urn:microsoft.com/office/officeart/2005/8/layout/hList3"/>
    <dgm:cxn modelId="{23C6F4B4-1616-4A7B-B43D-7135959F52E8}" type="presOf" srcId="{AC9D8504-680A-4321-A513-AC5E71F4B3B2}" destId="{2A24EF1B-C23A-4F78-8213-0FE0F2A0C100}" srcOrd="0" destOrd="0" presId="urn:microsoft.com/office/officeart/2005/8/layout/hList3"/>
    <dgm:cxn modelId="{919530DA-3FB5-429A-82BC-755F1A95B59B}" type="presOf" srcId="{2E1A4605-F37A-4716-B36E-CAD86B299D15}" destId="{37413408-E9C5-4C52-A0DF-040EF7434E0A}" srcOrd="0" destOrd="0" presId="urn:microsoft.com/office/officeart/2005/8/layout/hList3"/>
    <dgm:cxn modelId="{1BF0D404-5466-4276-A06D-C9564D9CF809}" srcId="{9C75212F-E0FB-46AF-9F85-A3FABB617015}" destId="{B0921762-1916-4775-A90A-D9465BA52CC5}" srcOrd="0" destOrd="0" parTransId="{A405B389-5B6E-4B1C-82B2-42D4B15BED13}" sibTransId="{AEB93D8A-27A8-4A45-9E09-189C96B5D3F2}"/>
    <dgm:cxn modelId="{71BAE0B3-B446-4B33-BA50-C340A89F4DF4}" srcId="{2E1A4605-F37A-4716-B36E-CAD86B299D15}" destId="{9C75212F-E0FB-46AF-9F85-A3FABB617015}" srcOrd="0" destOrd="0" parTransId="{C0425288-FF3D-4F92-8B0F-0F484FA6F9F3}" sibTransId="{24AB001D-72E9-4C05-BF6B-29AC9403F094}"/>
    <dgm:cxn modelId="{0E485010-F9F3-4030-85E1-0E45863514FC}" type="presOf" srcId="{B0921762-1916-4775-A90A-D9465BA52CC5}" destId="{2C568C36-5D42-4AD4-BBBA-9BE8A0421C83}" srcOrd="0" destOrd="0" presId="urn:microsoft.com/office/officeart/2005/8/layout/hList3"/>
    <dgm:cxn modelId="{44F2B249-E478-44D3-9143-6FD50818171C}" srcId="{9C75212F-E0FB-46AF-9F85-A3FABB617015}" destId="{AC9D8504-680A-4321-A513-AC5E71F4B3B2}" srcOrd="1" destOrd="0" parTransId="{11050762-A775-4C4A-8149-575C68E71D00}" sibTransId="{60B40F6D-A48F-4632-86CC-5617EB081073}"/>
    <dgm:cxn modelId="{C661E114-6C60-4A16-81B6-BCD5218AAE77}" type="presParOf" srcId="{37413408-E9C5-4C52-A0DF-040EF7434E0A}" destId="{F001B08B-46E3-401D-AAEF-329EF8842C45}" srcOrd="0" destOrd="0" presId="urn:microsoft.com/office/officeart/2005/8/layout/hList3"/>
    <dgm:cxn modelId="{FE09C7E5-760D-4331-845B-B8034B412866}" type="presParOf" srcId="{37413408-E9C5-4C52-A0DF-040EF7434E0A}" destId="{493ACBE9-4FD7-4BAC-90D4-8BA82CF8A1F2}" srcOrd="1" destOrd="0" presId="urn:microsoft.com/office/officeart/2005/8/layout/hList3"/>
    <dgm:cxn modelId="{B4F9266A-18FA-4DD2-94BE-FB4CFC59F0AA}" type="presParOf" srcId="{493ACBE9-4FD7-4BAC-90D4-8BA82CF8A1F2}" destId="{2C568C36-5D42-4AD4-BBBA-9BE8A0421C83}" srcOrd="0" destOrd="0" presId="urn:microsoft.com/office/officeart/2005/8/layout/hList3"/>
    <dgm:cxn modelId="{C2499E7F-089E-4269-A40F-5EC332345589}" type="presParOf" srcId="{493ACBE9-4FD7-4BAC-90D4-8BA82CF8A1F2}" destId="{2A24EF1B-C23A-4F78-8213-0FE0F2A0C100}" srcOrd="1" destOrd="0" presId="urn:microsoft.com/office/officeart/2005/8/layout/hList3"/>
    <dgm:cxn modelId="{813CCD30-D3FD-4BDE-82BB-B825149E1F5D}" type="presParOf" srcId="{37413408-E9C5-4C52-A0DF-040EF7434E0A}" destId="{7F236F1B-0C00-4BFE-BA3D-A1D9690295E3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090739B-8AB2-4877-96FD-8045DCCD31C6}">
      <dsp:nvSpPr>
        <dsp:cNvPr id="0" name=""/>
        <dsp:cNvSpPr/>
      </dsp:nvSpPr>
      <dsp:spPr>
        <a:xfrm rot="16200000">
          <a:off x="378041" y="-378041"/>
          <a:ext cx="2880320" cy="3636404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BFBE70-5303-49F3-A3D8-EE5C6E4EA427}">
      <dsp:nvSpPr>
        <dsp:cNvPr id="0" name=""/>
        <dsp:cNvSpPr/>
      </dsp:nvSpPr>
      <dsp:spPr>
        <a:xfrm>
          <a:off x="3636404" y="22351"/>
          <a:ext cx="3636404" cy="288032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746BE3-3A0C-4AEF-9A64-9E793737504A}">
      <dsp:nvSpPr>
        <dsp:cNvPr id="0" name=""/>
        <dsp:cNvSpPr/>
      </dsp:nvSpPr>
      <dsp:spPr>
        <a:xfrm rot="10800000">
          <a:off x="0" y="2880320"/>
          <a:ext cx="3636404" cy="288032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A5BD07-2686-48E7-92C4-FD334BFE1547}">
      <dsp:nvSpPr>
        <dsp:cNvPr id="0" name=""/>
        <dsp:cNvSpPr/>
      </dsp:nvSpPr>
      <dsp:spPr>
        <a:xfrm rot="5400000">
          <a:off x="4014446" y="2502278"/>
          <a:ext cx="2880320" cy="3636404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BAB0EA-5078-4BE1-BCEF-7021CE710AE1}">
      <dsp:nvSpPr>
        <dsp:cNvPr id="0" name=""/>
        <dsp:cNvSpPr/>
      </dsp:nvSpPr>
      <dsp:spPr>
        <a:xfrm>
          <a:off x="3" y="22365"/>
          <a:ext cx="7272800" cy="5715908"/>
        </a:xfrm>
        <a:prstGeom prst="round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4000" b="1" kern="1200" dirty="0" smtClean="0"/>
            <a:t>Trabalho em Equipe</a:t>
          </a:r>
          <a:endParaRPr lang="pt-BR" sz="4000" kern="1200" dirty="0" smtClean="0"/>
        </a:p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b="0" kern="1200" dirty="0" smtClean="0">
              <a:latin typeface="+mn-lt"/>
            </a:rPr>
            <a:t>No projeto Escolinha 2017, o Hockey em Linha de Bauru pretende “focar” a importância do trabalho em equipe, já que é fundamental a cooperação e integração dos atletas para esse tipo de esporte. Como esporte coletivo, a importância de fazer pelo próximo e saber que a reciprocidade acontecerá!</a:t>
          </a:r>
        </a:p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b="0" kern="1200" dirty="0" smtClean="0">
              <a:latin typeface="+mn-lt"/>
            </a:rPr>
            <a:t>“Trabalho em equipe é quando um grupo ou uma sociedade resolve criar um esforço coletivo para resolver um problema.”</a:t>
          </a:r>
        </a:p>
      </dsp:txBody>
      <dsp:txXfrm>
        <a:off x="3" y="22365"/>
        <a:ext cx="7272800" cy="571590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AD3CDC1-80EE-4801-8934-99E1AA170C3F}">
      <dsp:nvSpPr>
        <dsp:cNvPr id="0" name=""/>
        <dsp:cNvSpPr/>
      </dsp:nvSpPr>
      <dsp:spPr>
        <a:xfrm>
          <a:off x="642671" y="0"/>
          <a:ext cx="7283609" cy="527236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323997-8B96-45AC-962F-4E0F30C5AC93}">
      <dsp:nvSpPr>
        <dsp:cNvPr id="0" name=""/>
        <dsp:cNvSpPr/>
      </dsp:nvSpPr>
      <dsp:spPr>
        <a:xfrm>
          <a:off x="4184" y="375813"/>
          <a:ext cx="2761478" cy="4520732"/>
        </a:xfrm>
        <a:prstGeom prst="round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>
              <a:solidFill>
                <a:schemeClr val="tx1"/>
              </a:solidFill>
            </a:rPr>
            <a:t>1º SEMESTRE: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>
              <a:solidFill>
                <a:schemeClr val="tx1"/>
              </a:solidFill>
            </a:rPr>
            <a:t>- No primeiro semestre, a equipe de Bauru está disputando o Campeonato Paulista Menores 2017, tendo  sido disputada a primeira etapa na cidade de São Paulo e se classificando para as finais do POOL B.</a:t>
          </a:r>
        </a:p>
      </dsp:txBody>
      <dsp:txXfrm>
        <a:off x="4184" y="375813"/>
        <a:ext cx="2761478" cy="4520732"/>
      </dsp:txXfrm>
    </dsp:sp>
    <dsp:sp modelId="{93389FAF-9340-4CDF-AE94-FE83EE834D3F}">
      <dsp:nvSpPr>
        <dsp:cNvPr id="0" name=""/>
        <dsp:cNvSpPr/>
      </dsp:nvSpPr>
      <dsp:spPr>
        <a:xfrm>
          <a:off x="2903736" y="375813"/>
          <a:ext cx="2761478" cy="4520732"/>
        </a:xfrm>
        <a:prstGeom prst="round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>
              <a:solidFill>
                <a:schemeClr val="tx1"/>
              </a:solidFill>
            </a:rPr>
            <a:t>2º SEMESTRE: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>
              <a:solidFill>
                <a:schemeClr val="tx1"/>
              </a:solidFill>
            </a:rPr>
            <a:t>- No segundo semestre, inscrever não só a categoria Mirim, mas também pelo menos mais uma categoria de base para a disputa da Copa SP Menores 2017.</a:t>
          </a:r>
          <a:endParaRPr lang="pt-BR" sz="1800" kern="1200" dirty="0">
            <a:solidFill>
              <a:schemeClr val="tx1"/>
            </a:solidFill>
          </a:endParaRPr>
        </a:p>
      </dsp:txBody>
      <dsp:txXfrm>
        <a:off x="2903736" y="375813"/>
        <a:ext cx="2761478" cy="4520732"/>
      </dsp:txXfrm>
    </dsp:sp>
    <dsp:sp modelId="{17507A3F-B920-4B94-A4B5-23C16DCECE42}">
      <dsp:nvSpPr>
        <dsp:cNvPr id="0" name=""/>
        <dsp:cNvSpPr/>
      </dsp:nvSpPr>
      <dsp:spPr>
        <a:xfrm>
          <a:off x="5803289" y="303803"/>
          <a:ext cx="2761478" cy="4664752"/>
        </a:xfrm>
        <a:prstGeom prst="round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>
              <a:solidFill>
                <a:schemeClr val="tx1"/>
              </a:solidFill>
            </a:rPr>
            <a:t>BRASILEIROS e OPENS: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1800" kern="1200" dirty="0" smtClean="0">
              <a:solidFill>
                <a:schemeClr val="tx1"/>
              </a:solidFill>
            </a:rPr>
            <a:t>- Inscrever pelo menos uma categoria no Campeonato Brasileiro Menores e/ou Torneio Nacional;</a:t>
          </a:r>
          <a:br>
            <a:rPr lang="pt-BR" sz="1800" kern="1200" dirty="0" smtClean="0">
              <a:solidFill>
                <a:schemeClr val="tx1"/>
              </a:solidFill>
            </a:rPr>
          </a:br>
          <a:r>
            <a:rPr lang="pt-BR" sz="1800" kern="1200" dirty="0" smtClean="0">
              <a:solidFill>
                <a:schemeClr val="tx1"/>
              </a:solidFill>
            </a:rPr>
            <a:t>- Inscrever a equipe em pelo menos dois campeonatos abertos para que a técnica e patinação se desenvolvam com maior rapidez e eficácia.</a:t>
          </a:r>
          <a:endParaRPr lang="pt-BR" sz="1800" kern="1200" dirty="0">
            <a:solidFill>
              <a:schemeClr val="tx1"/>
            </a:solidFill>
          </a:endParaRPr>
        </a:p>
      </dsp:txBody>
      <dsp:txXfrm>
        <a:off x="5803289" y="303803"/>
        <a:ext cx="2761478" cy="4664752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76CA39B-73E2-4A57-85AD-4E3BEA05D6A2}">
      <dsp:nvSpPr>
        <dsp:cNvPr id="0" name=""/>
        <dsp:cNvSpPr/>
      </dsp:nvSpPr>
      <dsp:spPr>
        <a:xfrm>
          <a:off x="0" y="0"/>
          <a:ext cx="8064896" cy="1771396"/>
        </a:xfrm>
        <a:prstGeom prst="rect">
          <a:avLst/>
        </a:prstGeom>
        <a:gradFill rotWithShape="0">
          <a:gsLst>
            <a:gs pos="0">
              <a:schemeClr val="bg1">
                <a:lumMod val="85000"/>
              </a:schemeClr>
            </a:gs>
            <a:gs pos="80000">
              <a:schemeClr val="dk1">
                <a:shade val="93000"/>
                <a:satMod val="130000"/>
              </a:schemeClr>
            </a:gs>
            <a:gs pos="100000">
              <a:schemeClr val="dk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dk1"/>
        </a:lnRef>
        <a:fillRef idx="3">
          <a:schemeClr val="dk1"/>
        </a:fillRef>
        <a:effectRef idx="2">
          <a:schemeClr val="dk1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6500" kern="1200" dirty="0" smtClean="0"/>
            <a:t>NECESSIDADES</a:t>
          </a:r>
        </a:p>
      </dsp:txBody>
      <dsp:txXfrm>
        <a:off x="0" y="0"/>
        <a:ext cx="8064896" cy="1771396"/>
      </dsp:txXfrm>
    </dsp:sp>
    <dsp:sp modelId="{466277BF-930C-4590-8403-304A2C2990E6}">
      <dsp:nvSpPr>
        <dsp:cNvPr id="0" name=""/>
        <dsp:cNvSpPr/>
      </dsp:nvSpPr>
      <dsp:spPr>
        <a:xfrm>
          <a:off x="3937" y="1771396"/>
          <a:ext cx="2685673" cy="3719933"/>
        </a:xfrm>
        <a:prstGeom prst="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200" kern="1200" dirty="0" smtClean="0">
              <a:solidFill>
                <a:schemeClr val="tx1"/>
              </a:solidFill>
            </a:rPr>
            <a:t>Apoio para as viagens .....</a:t>
          </a:r>
          <a:endParaRPr lang="pt-BR" sz="3200" kern="1200" dirty="0">
            <a:solidFill>
              <a:schemeClr val="tx1"/>
            </a:solidFill>
          </a:endParaRPr>
        </a:p>
      </dsp:txBody>
      <dsp:txXfrm>
        <a:off x="3937" y="1771396"/>
        <a:ext cx="2685673" cy="3719933"/>
      </dsp:txXfrm>
    </dsp:sp>
    <dsp:sp modelId="{D4B9EDBC-320F-401E-867C-2CB1B9957A1C}">
      <dsp:nvSpPr>
        <dsp:cNvPr id="0" name=""/>
        <dsp:cNvSpPr/>
      </dsp:nvSpPr>
      <dsp:spPr>
        <a:xfrm>
          <a:off x="2689611" y="1771396"/>
          <a:ext cx="2685673" cy="3719933"/>
        </a:xfrm>
        <a:prstGeom prst="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200" kern="1200" dirty="0" smtClean="0">
              <a:solidFill>
                <a:schemeClr val="tx1"/>
              </a:solidFill>
            </a:rPr>
            <a:t>Equipamentos de proteção......</a:t>
          </a:r>
          <a:endParaRPr lang="pt-BR" sz="3200" kern="1200" dirty="0">
            <a:solidFill>
              <a:schemeClr val="tx1"/>
            </a:solidFill>
          </a:endParaRPr>
        </a:p>
      </dsp:txBody>
      <dsp:txXfrm>
        <a:off x="2689611" y="1771396"/>
        <a:ext cx="2685673" cy="3719933"/>
      </dsp:txXfrm>
    </dsp:sp>
    <dsp:sp modelId="{00A4EEDB-1860-49B7-B086-42B3EB77D0AD}">
      <dsp:nvSpPr>
        <dsp:cNvPr id="0" name=""/>
        <dsp:cNvSpPr/>
      </dsp:nvSpPr>
      <dsp:spPr>
        <a:xfrm>
          <a:off x="5375284" y="1771396"/>
          <a:ext cx="2685673" cy="3719933"/>
        </a:xfrm>
        <a:prstGeom prst="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200" kern="1200" dirty="0" smtClean="0">
              <a:solidFill>
                <a:schemeClr val="tx1"/>
              </a:solidFill>
            </a:rPr>
            <a:t>Uniformes.....</a:t>
          </a:r>
          <a:endParaRPr lang="pt-BR" sz="3200" kern="1200" dirty="0">
            <a:solidFill>
              <a:schemeClr val="tx1"/>
            </a:solidFill>
          </a:endParaRPr>
        </a:p>
      </dsp:txBody>
      <dsp:txXfrm>
        <a:off x="5375284" y="1771396"/>
        <a:ext cx="2685673" cy="3719933"/>
      </dsp:txXfrm>
    </dsp:sp>
    <dsp:sp modelId="{4320BA22-3E14-40E6-8BEE-93EFFF6908B5}">
      <dsp:nvSpPr>
        <dsp:cNvPr id="0" name=""/>
        <dsp:cNvSpPr/>
      </dsp:nvSpPr>
      <dsp:spPr>
        <a:xfrm>
          <a:off x="0" y="5491330"/>
          <a:ext cx="8064896" cy="413325"/>
        </a:xfrm>
        <a:prstGeom prst="rect">
          <a:avLst/>
        </a:prstGeom>
        <a:gradFill rotWithShape="0">
          <a:gsLst>
            <a:gs pos="100000">
              <a:schemeClr val="bg1">
                <a:lumMod val="85000"/>
              </a:schemeClr>
            </a:gs>
            <a:gs pos="36000">
              <a:schemeClr val="dk1">
                <a:shade val="93000"/>
                <a:satMod val="130000"/>
              </a:schemeClr>
            </a:gs>
            <a:gs pos="100000">
              <a:schemeClr val="dk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001B08B-46E3-401D-AAEF-329EF8842C45}">
      <dsp:nvSpPr>
        <dsp:cNvPr id="0" name=""/>
        <dsp:cNvSpPr/>
      </dsp:nvSpPr>
      <dsp:spPr>
        <a:xfrm>
          <a:off x="0" y="0"/>
          <a:ext cx="8136904" cy="1728192"/>
        </a:xfrm>
        <a:prstGeom prst="rect">
          <a:avLst/>
        </a:prstGeom>
        <a:gradFill rotWithShape="0">
          <a:gsLst>
            <a:gs pos="0">
              <a:schemeClr val="bg1">
                <a:lumMod val="85000"/>
              </a:schemeClr>
            </a:gs>
            <a:gs pos="80000">
              <a:schemeClr val="dk1">
                <a:shade val="93000"/>
                <a:satMod val="130000"/>
              </a:schemeClr>
            </a:gs>
            <a:gs pos="100000">
              <a:schemeClr val="dk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dk1"/>
        </a:lnRef>
        <a:fillRef idx="3">
          <a:schemeClr val="dk1"/>
        </a:fillRef>
        <a:effectRef idx="3">
          <a:schemeClr val="dk1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6500" kern="1200" dirty="0" smtClean="0"/>
            <a:t>AÇÕES IMEDIATAS</a:t>
          </a:r>
          <a:endParaRPr lang="pt-BR" sz="6500" kern="1200" dirty="0"/>
        </a:p>
      </dsp:txBody>
      <dsp:txXfrm>
        <a:off x="0" y="0"/>
        <a:ext cx="8136904" cy="1728192"/>
      </dsp:txXfrm>
    </dsp:sp>
    <dsp:sp modelId="{2C568C36-5D42-4AD4-BBBA-9BE8A0421C83}">
      <dsp:nvSpPr>
        <dsp:cNvPr id="0" name=""/>
        <dsp:cNvSpPr/>
      </dsp:nvSpPr>
      <dsp:spPr>
        <a:xfrm>
          <a:off x="0" y="1728192"/>
          <a:ext cx="4068452" cy="3629203"/>
        </a:xfrm>
        <a:prstGeom prst="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700" kern="1200" dirty="0" smtClean="0">
              <a:solidFill>
                <a:schemeClr val="tx1"/>
              </a:solidFill>
            </a:rPr>
            <a:t>Adquirir equipamento de proteção de uso individual em quantidade suficiente para os atletas que já estão inscritos e outros que por ventura venham a se inscrever, tendo em vista a grande procura da comunidade .</a:t>
          </a:r>
          <a:endParaRPr lang="pt-BR" sz="2700" kern="1200" dirty="0">
            <a:solidFill>
              <a:schemeClr val="tx1"/>
            </a:solidFill>
          </a:endParaRPr>
        </a:p>
      </dsp:txBody>
      <dsp:txXfrm>
        <a:off x="0" y="1728192"/>
        <a:ext cx="4068452" cy="3629203"/>
      </dsp:txXfrm>
    </dsp:sp>
    <dsp:sp modelId="{2A24EF1B-C23A-4F78-8213-0FE0F2A0C100}">
      <dsp:nvSpPr>
        <dsp:cNvPr id="0" name=""/>
        <dsp:cNvSpPr/>
      </dsp:nvSpPr>
      <dsp:spPr>
        <a:xfrm>
          <a:off x="4068452" y="1728192"/>
          <a:ext cx="4068452" cy="3629203"/>
        </a:xfrm>
        <a:prstGeom prst="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700" kern="1200" dirty="0" smtClean="0">
              <a:solidFill>
                <a:schemeClr val="tx1"/>
              </a:solidFill>
            </a:rPr>
            <a:t>Confeccionar dois jogos de uniformes com cores diferentes e tamanhos adequados para a disputa de campeonatos contendo toda a formatação atual da Escolinha de Hockey.</a:t>
          </a:r>
          <a:endParaRPr lang="pt-BR" sz="2700" kern="1200" dirty="0">
            <a:solidFill>
              <a:schemeClr val="tx1"/>
            </a:solidFill>
          </a:endParaRPr>
        </a:p>
      </dsp:txBody>
      <dsp:txXfrm>
        <a:off x="4068452" y="1728192"/>
        <a:ext cx="4068452" cy="3629203"/>
      </dsp:txXfrm>
    </dsp:sp>
    <dsp:sp modelId="{7F236F1B-0C00-4BFE-BA3D-A1D9690295E3}">
      <dsp:nvSpPr>
        <dsp:cNvPr id="0" name=""/>
        <dsp:cNvSpPr/>
      </dsp:nvSpPr>
      <dsp:spPr>
        <a:xfrm>
          <a:off x="0" y="5357395"/>
          <a:ext cx="8136904" cy="403244"/>
        </a:xfrm>
        <a:prstGeom prst="rect">
          <a:avLst/>
        </a:prstGeom>
        <a:gradFill rotWithShape="0">
          <a:gsLst>
            <a:gs pos="100000">
              <a:schemeClr val="bg1">
                <a:lumMod val="85000"/>
              </a:schemeClr>
            </a:gs>
            <a:gs pos="36000">
              <a:schemeClr val="dk1">
                <a:shade val="93000"/>
                <a:satMod val="130000"/>
              </a:schemeClr>
            </a:gs>
            <a:gs pos="100000">
              <a:schemeClr val="dk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001B08B-46E3-401D-AAEF-329EF8842C45}">
      <dsp:nvSpPr>
        <dsp:cNvPr id="0" name=""/>
        <dsp:cNvSpPr/>
      </dsp:nvSpPr>
      <dsp:spPr>
        <a:xfrm>
          <a:off x="0" y="0"/>
          <a:ext cx="8136904" cy="1728192"/>
        </a:xfrm>
        <a:prstGeom prst="rect">
          <a:avLst/>
        </a:prstGeom>
        <a:gradFill rotWithShape="0">
          <a:gsLst>
            <a:gs pos="0">
              <a:schemeClr val="bg1">
                <a:lumMod val="85000"/>
              </a:schemeClr>
            </a:gs>
            <a:gs pos="80000">
              <a:schemeClr val="dk1">
                <a:shade val="93000"/>
                <a:satMod val="130000"/>
              </a:schemeClr>
            </a:gs>
            <a:gs pos="100000">
              <a:schemeClr val="dk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dk1"/>
        </a:lnRef>
        <a:fillRef idx="3">
          <a:schemeClr val="dk1"/>
        </a:fillRef>
        <a:effectRef idx="3">
          <a:schemeClr val="dk1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6500" kern="1200" dirty="0" smtClean="0"/>
            <a:t>PROBLEMAS ATUAIS</a:t>
          </a:r>
          <a:endParaRPr lang="pt-BR" sz="6500" kern="1200" dirty="0"/>
        </a:p>
      </dsp:txBody>
      <dsp:txXfrm>
        <a:off x="0" y="0"/>
        <a:ext cx="8136904" cy="1728192"/>
      </dsp:txXfrm>
    </dsp:sp>
    <dsp:sp modelId="{2C568C36-5D42-4AD4-BBBA-9BE8A0421C83}">
      <dsp:nvSpPr>
        <dsp:cNvPr id="0" name=""/>
        <dsp:cNvSpPr/>
      </dsp:nvSpPr>
      <dsp:spPr>
        <a:xfrm>
          <a:off x="0" y="1728192"/>
          <a:ext cx="4068452" cy="3629203"/>
        </a:xfrm>
        <a:prstGeom prst="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solidFill>
                <a:schemeClr val="tx1"/>
              </a:solidFill>
            </a:rPr>
            <a:t>Estamos com aproximadamente 6 crianças que ainda não iniciaram e algumas que já iniciaram mais tiveram que parar por falta de patins/equipamentos</a:t>
          </a:r>
          <a:endParaRPr lang="pt-BR" sz="2800" kern="1200" dirty="0">
            <a:solidFill>
              <a:schemeClr val="tx1"/>
            </a:solidFill>
          </a:endParaRPr>
        </a:p>
      </dsp:txBody>
      <dsp:txXfrm>
        <a:off x="0" y="1728192"/>
        <a:ext cx="4068452" cy="3629203"/>
      </dsp:txXfrm>
    </dsp:sp>
    <dsp:sp modelId="{2A24EF1B-C23A-4F78-8213-0FE0F2A0C100}">
      <dsp:nvSpPr>
        <dsp:cNvPr id="0" name=""/>
        <dsp:cNvSpPr/>
      </dsp:nvSpPr>
      <dsp:spPr>
        <a:xfrm>
          <a:off x="4068452" y="1728192"/>
          <a:ext cx="4068452" cy="3629203"/>
        </a:xfrm>
        <a:prstGeom prst="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2800" kern="1200" dirty="0" smtClean="0">
              <a:solidFill>
                <a:schemeClr val="tx1"/>
              </a:solidFill>
            </a:rPr>
            <a:t>No momento estamos conseguindo participar de campeonatos, nosso maior investidor é Deus, que põe a mão no coração de outros times que acabam nos emprestando equipamentos.</a:t>
          </a:r>
          <a:endParaRPr lang="pt-BR" sz="2800" kern="1200" dirty="0">
            <a:solidFill>
              <a:schemeClr val="tx1"/>
            </a:solidFill>
          </a:endParaRPr>
        </a:p>
      </dsp:txBody>
      <dsp:txXfrm>
        <a:off x="4068452" y="1728192"/>
        <a:ext cx="4068452" cy="3629203"/>
      </dsp:txXfrm>
    </dsp:sp>
    <dsp:sp modelId="{7F236F1B-0C00-4BFE-BA3D-A1D9690295E3}">
      <dsp:nvSpPr>
        <dsp:cNvPr id="0" name=""/>
        <dsp:cNvSpPr/>
      </dsp:nvSpPr>
      <dsp:spPr>
        <a:xfrm>
          <a:off x="0" y="5357395"/>
          <a:ext cx="8136904" cy="403244"/>
        </a:xfrm>
        <a:prstGeom prst="rect">
          <a:avLst/>
        </a:prstGeom>
        <a:gradFill rotWithShape="0">
          <a:gsLst>
            <a:gs pos="100000">
              <a:schemeClr val="bg1">
                <a:lumMod val="85000"/>
              </a:schemeClr>
            </a:gs>
            <a:gs pos="36000">
              <a:schemeClr val="dk1">
                <a:shade val="93000"/>
                <a:satMod val="130000"/>
              </a:schemeClr>
            </a:gs>
            <a:gs pos="100000">
              <a:schemeClr val="dk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001B08B-46E3-401D-AAEF-329EF8842C45}">
      <dsp:nvSpPr>
        <dsp:cNvPr id="0" name=""/>
        <dsp:cNvSpPr/>
      </dsp:nvSpPr>
      <dsp:spPr>
        <a:xfrm>
          <a:off x="0" y="0"/>
          <a:ext cx="8136904" cy="1728192"/>
        </a:xfrm>
        <a:prstGeom prst="rect">
          <a:avLst/>
        </a:prstGeom>
        <a:gradFill rotWithShape="0">
          <a:gsLst>
            <a:gs pos="0">
              <a:schemeClr val="bg1">
                <a:lumMod val="85000"/>
              </a:schemeClr>
            </a:gs>
            <a:gs pos="80000">
              <a:schemeClr val="dk1">
                <a:shade val="93000"/>
                <a:satMod val="130000"/>
              </a:schemeClr>
            </a:gs>
            <a:gs pos="100000">
              <a:schemeClr val="dk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dk1"/>
        </a:lnRef>
        <a:fillRef idx="3">
          <a:schemeClr val="dk1"/>
        </a:fillRef>
        <a:effectRef idx="3">
          <a:schemeClr val="dk1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6500" kern="1200" dirty="0" smtClean="0"/>
            <a:t>PATROCÍNIOS</a:t>
          </a:r>
          <a:endParaRPr lang="pt-BR" sz="6500" kern="1200" dirty="0"/>
        </a:p>
      </dsp:txBody>
      <dsp:txXfrm>
        <a:off x="0" y="0"/>
        <a:ext cx="8136904" cy="1728192"/>
      </dsp:txXfrm>
    </dsp:sp>
    <dsp:sp modelId="{2C568C36-5D42-4AD4-BBBA-9BE8A0421C83}">
      <dsp:nvSpPr>
        <dsp:cNvPr id="0" name=""/>
        <dsp:cNvSpPr/>
      </dsp:nvSpPr>
      <dsp:spPr>
        <a:xfrm>
          <a:off x="0" y="1728192"/>
          <a:ext cx="4068452" cy="3629203"/>
        </a:xfrm>
        <a:prstGeom prst="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700" kern="1200" dirty="0" smtClean="0">
              <a:solidFill>
                <a:schemeClr val="tx1"/>
              </a:solidFill>
            </a:rPr>
            <a:t>No momento não temos </a:t>
          </a:r>
          <a:r>
            <a:rPr lang="pt-BR" sz="3700" kern="1200" dirty="0" smtClean="0">
              <a:solidFill>
                <a:schemeClr val="tx1"/>
              </a:solidFill>
            </a:rPr>
            <a:t>patrocínios, também não temos </a:t>
          </a:r>
          <a:r>
            <a:rPr lang="pt-BR" sz="3700" kern="1200" dirty="0" smtClean="0">
              <a:solidFill>
                <a:schemeClr val="tx1"/>
              </a:solidFill>
            </a:rPr>
            <a:t>uniforme. </a:t>
          </a:r>
          <a:r>
            <a:rPr lang="pt-BR" sz="3700" kern="1200" dirty="0" smtClean="0">
              <a:solidFill>
                <a:schemeClr val="tx1"/>
              </a:solidFill>
            </a:rPr>
            <a:t>Utilizamos o uniforme de adulto</a:t>
          </a:r>
          <a:endParaRPr lang="pt-BR" sz="3700" kern="1200" dirty="0">
            <a:solidFill>
              <a:schemeClr val="tx1"/>
            </a:solidFill>
          </a:endParaRPr>
        </a:p>
      </dsp:txBody>
      <dsp:txXfrm>
        <a:off x="0" y="1728192"/>
        <a:ext cx="4068452" cy="3629203"/>
      </dsp:txXfrm>
    </dsp:sp>
    <dsp:sp modelId="{2A24EF1B-C23A-4F78-8213-0FE0F2A0C100}">
      <dsp:nvSpPr>
        <dsp:cNvPr id="0" name=""/>
        <dsp:cNvSpPr/>
      </dsp:nvSpPr>
      <dsp:spPr>
        <a:xfrm>
          <a:off x="4068452" y="1728192"/>
          <a:ext cx="4068452" cy="3629203"/>
        </a:xfrm>
        <a:prstGeom prst="rect">
          <a:avLst/>
        </a:prstGeom>
        <a:solidFill>
          <a:schemeClr val="bg1">
            <a:lumMod val="6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700" kern="1200" dirty="0" smtClean="0">
              <a:solidFill>
                <a:schemeClr val="tx1"/>
              </a:solidFill>
            </a:rPr>
            <a:t>Disponibilizamos o uniforme, facebook,capacetes para a adição de logos dos patrocínios. </a:t>
          </a:r>
          <a:endParaRPr lang="pt-BR" sz="3700" kern="1200" dirty="0">
            <a:solidFill>
              <a:schemeClr val="tx1"/>
            </a:solidFill>
          </a:endParaRPr>
        </a:p>
      </dsp:txBody>
      <dsp:txXfrm>
        <a:off x="4068452" y="1728192"/>
        <a:ext cx="4068452" cy="3629203"/>
      </dsp:txXfrm>
    </dsp:sp>
    <dsp:sp modelId="{7F236F1B-0C00-4BFE-BA3D-A1D9690295E3}">
      <dsp:nvSpPr>
        <dsp:cNvPr id="0" name=""/>
        <dsp:cNvSpPr/>
      </dsp:nvSpPr>
      <dsp:spPr>
        <a:xfrm>
          <a:off x="0" y="5357395"/>
          <a:ext cx="8136904" cy="403244"/>
        </a:xfrm>
        <a:prstGeom prst="rect">
          <a:avLst/>
        </a:prstGeom>
        <a:gradFill rotWithShape="0">
          <a:gsLst>
            <a:gs pos="100000">
              <a:schemeClr val="bg1">
                <a:lumMod val="85000"/>
              </a:schemeClr>
            </a:gs>
            <a:gs pos="36000">
              <a:schemeClr val="dk1">
                <a:shade val="93000"/>
                <a:satMod val="130000"/>
              </a:schemeClr>
            </a:gs>
            <a:gs pos="100000">
              <a:schemeClr val="dk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9B71E-0F38-414B-AB00-9DB2BEB76598}" type="datetimeFigureOut">
              <a:rPr lang="pt-BR"/>
              <a:pPr>
                <a:defRPr/>
              </a:pPr>
              <a:t>27/03/2017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11554-D0A7-409A-9CD9-73EB04354CFF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F97D8A-67D6-47AE-9F19-7CA06D333393}" type="datetimeFigureOut">
              <a:rPr lang="pt-BR"/>
              <a:pPr>
                <a:defRPr/>
              </a:pPr>
              <a:t>27/03/2017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821A2-D218-4F20-86E8-ADD8C6420A0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09473-7035-4587-922E-D2AA9AC1F16E}" type="datetimeFigureOut">
              <a:rPr lang="pt-BR"/>
              <a:pPr>
                <a:defRPr/>
              </a:pPr>
              <a:t>27/03/2017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3039B-3FA7-47CB-9A3F-FDE4A9F35D10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488304-FEE0-44C9-8908-B80434820C58}" type="datetimeFigureOut">
              <a:rPr lang="pt-BR"/>
              <a:pPr>
                <a:defRPr/>
              </a:pPr>
              <a:t>27/03/2017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463B7-138C-45C4-B18E-011F5835DC9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640B7-BB52-4842-AA11-69EC6CE71989}" type="datetimeFigureOut">
              <a:rPr lang="pt-BR"/>
              <a:pPr>
                <a:defRPr/>
              </a:pPr>
              <a:t>27/03/2017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2E155-E7FC-46C9-86AB-172DFA89F0F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1B0CE-27BC-4FD6-B940-22CDF982AA78}" type="datetimeFigureOut">
              <a:rPr lang="pt-BR"/>
              <a:pPr>
                <a:defRPr/>
              </a:pPr>
              <a:t>27/03/2017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F4C83-3BA8-4906-8EC9-C46195DCC8E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08ACE-FA43-4752-BE2E-4D15F93CC13A}" type="datetimeFigureOut">
              <a:rPr lang="pt-BR"/>
              <a:pPr>
                <a:defRPr/>
              </a:pPr>
              <a:t>27/03/2017</a:t>
            </a:fld>
            <a:endParaRPr lang="pt-BR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69DE9-353C-4DC9-8A7E-2346461D0D55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7EC63-78A1-4A54-8F5F-1D4A7460B603}" type="datetimeFigureOut">
              <a:rPr lang="pt-BR"/>
              <a:pPr>
                <a:defRPr/>
              </a:pPr>
              <a:t>27/03/2017</a:t>
            </a:fld>
            <a:endParaRPr lang="pt-BR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5730B-D7B9-4988-A9D0-13E4884CAEA1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B71B7-8CDB-40D8-A760-BB09FA6B0183}" type="datetimeFigureOut">
              <a:rPr lang="pt-BR"/>
              <a:pPr>
                <a:defRPr/>
              </a:pPr>
              <a:t>27/03/2017</a:t>
            </a:fld>
            <a:endParaRPr lang="pt-BR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79B05-061E-47B9-846C-4755E9CC63D1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70A98-222D-415B-AF67-C2BBB030D90A}" type="datetimeFigureOut">
              <a:rPr lang="pt-BR"/>
              <a:pPr>
                <a:defRPr/>
              </a:pPr>
              <a:t>27/03/2017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D7204-0DDD-4F96-ABF3-F9EA10A14BB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642E6-D14C-454C-A509-550D1D380DA3}" type="datetimeFigureOut">
              <a:rPr lang="pt-BR"/>
              <a:pPr>
                <a:defRPr/>
              </a:pPr>
              <a:t>27/03/2017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05287-DC83-4402-BBB7-0E138FD5EC6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1027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BD9167E-2B17-4B84-95A8-B7567CAF6019}" type="datetimeFigureOut">
              <a:rPr lang="pt-BR"/>
              <a:pPr>
                <a:defRPr/>
              </a:pPr>
              <a:t>27/03/2017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3E9F409-FDA9-42AF-966A-F2B82059A92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zo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cebook.com/FPHP-Federa&#231;&#227;o-Paulista-de-H&#243;quei-e-Patina&#231;&#227;o-234003903315536/?fref=ts" TargetMode="External"/><Relationship Id="rId2" Type="http://schemas.openxmlformats.org/officeDocument/2006/relationships/hyperlink" Target="http://www.fphp.com.br/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fbhockey.com.br/" TargetMode="External"/><Relationship Id="rId4" Type="http://schemas.openxmlformats.org/officeDocument/2006/relationships/hyperlink" Target="http://www.youtube.com/channel/UCWTioUS4oGEGzj1e02zN9dQ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/>
          <p:cNvSpPr/>
          <p:nvPr/>
        </p:nvSpPr>
        <p:spPr>
          <a:xfrm>
            <a:off x="611560" y="3212976"/>
            <a:ext cx="8064895" cy="1771396"/>
          </a:xfrm>
          <a:prstGeom prst="rect">
            <a:avLst/>
          </a:prstGeom>
          <a:solidFill>
            <a:schemeClr val="tx1">
              <a:lumMod val="50000"/>
              <a:lumOff val="50000"/>
              <a:alpha val="57255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247650" rIns="247650" bIns="24765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4000" kern="1200" dirty="0" smtClean="0">
                <a:solidFill>
                  <a:schemeClr val="tx1"/>
                </a:solidFill>
              </a:rPr>
              <a:t>Escolinha de </a:t>
            </a:r>
            <a:r>
              <a:rPr lang="pt-BR" sz="4000" dirty="0" smtClean="0">
                <a:solidFill>
                  <a:schemeClr val="tx1"/>
                </a:solidFill>
              </a:rPr>
              <a:t>Hockey e Patinação </a:t>
            </a:r>
            <a:r>
              <a:rPr lang="pt-BR" sz="4000" kern="1200" dirty="0" smtClean="0">
                <a:solidFill>
                  <a:schemeClr val="tx1"/>
                </a:solidFill>
              </a:rPr>
              <a:t>Projeto 2017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548680"/>
            <a:ext cx="2448272" cy="1815802"/>
          </a:xfrm>
          <a:prstGeom prst="rect">
            <a:avLst/>
          </a:prstGeom>
        </p:spPr>
      </p:pic>
      <p:pic>
        <p:nvPicPr>
          <p:cNvPr id="18434" name="Picture 2" descr="http://www.bauru.sp.gov.br/arquivos2/imagens/2015/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836712"/>
            <a:ext cx="4492056" cy="1128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36484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pt-BR" smtClean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pt-BR" smtClean="0"/>
          </a:p>
        </p:txBody>
      </p:sp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xmlns="" val="1576416309"/>
              </p:ext>
            </p:extLst>
          </p:nvPr>
        </p:nvGraphicFramePr>
        <p:xfrm>
          <a:off x="539552" y="620688"/>
          <a:ext cx="8136904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7F236F1B-0C00-4BFE-BA3D-A1D9690295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graphicEl>
                                              <a:dgm id="{7F236F1B-0C00-4BFE-BA3D-A1D9690295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F001B08B-46E3-401D-AAEF-329EF8842C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>
                                            <p:graphicEl>
                                              <a:dgm id="{F001B08B-46E3-401D-AAEF-329EF8842C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2C568C36-5D42-4AD4-BBBA-9BE8A0421C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>
                                            <p:graphicEl>
                                              <a:dgm id="{2C568C36-5D42-4AD4-BBBA-9BE8A0421C8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2A24EF1B-C23A-4F78-8213-0FE0F2A0C1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>
                                            <p:graphicEl>
                                              <a:dgm id="{2A24EF1B-C23A-4F78-8213-0FE0F2A0C1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1470025"/>
          </a:xfrm>
        </p:spPr>
        <p:txBody>
          <a:bodyPr/>
          <a:lstStyle/>
          <a:p>
            <a:pPr algn="l"/>
            <a:r>
              <a:rPr lang="pt-BR" b="1" i="1" dirty="0" smtClean="0"/>
              <a:t>Links/Agenda:</a:t>
            </a:r>
            <a:endParaRPr lang="pt-BR" b="1" i="1" dirty="0"/>
          </a:p>
        </p:txBody>
      </p:sp>
      <p:sp>
        <p:nvSpPr>
          <p:cNvPr id="4" name="Subtítulo 3"/>
          <p:cNvSpPr>
            <a:spLocks noGrp="1"/>
          </p:cNvSpPr>
          <p:nvPr>
            <p:ph type="subTitle" idx="1"/>
          </p:nvPr>
        </p:nvSpPr>
        <p:spPr>
          <a:xfrm>
            <a:off x="685800" y="1196752"/>
            <a:ext cx="7772400" cy="5286449"/>
          </a:xfrm>
          <a:noFill/>
          <a:ln>
            <a:noFill/>
          </a:ln>
        </p:spPr>
        <p:txBody>
          <a:bodyPr/>
          <a:lstStyle/>
          <a:p>
            <a:pPr algn="l"/>
            <a:r>
              <a:rPr lang="pt-BR" sz="2400" dirty="0" smtClean="0">
                <a:solidFill>
                  <a:schemeClr val="tx1"/>
                </a:solidFill>
              </a:rPr>
              <a:t>Federação Paulista de Hóquei e Patinação:</a:t>
            </a:r>
            <a:br>
              <a:rPr lang="pt-BR" sz="2400" dirty="0" smtClean="0">
                <a:solidFill>
                  <a:schemeClr val="tx1"/>
                </a:solidFill>
              </a:rPr>
            </a:br>
            <a:r>
              <a:rPr lang="pt-BR" sz="2400" dirty="0" smtClean="0">
                <a:hlinkClick r:id="rId2"/>
              </a:rPr>
              <a:t>www.fphp.com.br</a:t>
            </a:r>
            <a:endParaRPr lang="pt-BR" sz="2400" dirty="0" smtClean="0"/>
          </a:p>
          <a:p>
            <a:pPr algn="l"/>
            <a:r>
              <a:rPr lang="pt-BR" sz="2400" dirty="0" smtClean="0">
                <a:solidFill>
                  <a:schemeClr val="tx1"/>
                </a:solidFill>
              </a:rPr>
              <a:t>Facebook da FPHP:</a:t>
            </a:r>
            <a:br>
              <a:rPr lang="pt-BR" sz="2400" dirty="0" smtClean="0">
                <a:solidFill>
                  <a:schemeClr val="tx1"/>
                </a:solidFill>
              </a:rPr>
            </a:br>
            <a:r>
              <a:rPr lang="pt-BR" sz="2400" dirty="0" smtClean="0">
                <a:hlinkClick r:id="rId3"/>
              </a:rPr>
              <a:t>www.facebook.com/FPHP-Federa</a:t>
            </a:r>
            <a:r>
              <a:rPr lang="pt-BR" sz="2400" dirty="0" err="1" smtClean="0">
                <a:hlinkClick r:id="rId3"/>
              </a:rPr>
              <a:t>ção-Paulista-de-Hóquei-e-Patinação</a:t>
            </a:r>
            <a:r>
              <a:rPr lang="pt-BR" sz="2400" dirty="0" smtClean="0">
                <a:hlinkClick r:id="rId3"/>
              </a:rPr>
              <a:t>-234003903315536</a:t>
            </a:r>
            <a:r>
              <a:rPr lang="pt-BR" sz="2400" dirty="0">
                <a:hlinkClick r:id="rId3"/>
              </a:rPr>
              <a:t>/?</a:t>
            </a:r>
            <a:r>
              <a:rPr lang="pt-BR" sz="2400" dirty="0" err="1" smtClean="0">
                <a:hlinkClick r:id="rId3"/>
              </a:rPr>
              <a:t>fref</a:t>
            </a:r>
            <a:r>
              <a:rPr lang="pt-BR" sz="2400" dirty="0" smtClean="0">
                <a:hlinkClick r:id="rId3"/>
              </a:rPr>
              <a:t>=</a:t>
            </a:r>
            <a:r>
              <a:rPr lang="pt-BR" sz="2400" dirty="0" err="1" smtClean="0">
                <a:hlinkClick r:id="rId3"/>
              </a:rPr>
              <a:t>ts</a:t>
            </a:r>
            <a:endParaRPr lang="pt-BR" sz="2400" dirty="0" smtClean="0"/>
          </a:p>
          <a:p>
            <a:pPr algn="l"/>
            <a:r>
              <a:rPr lang="pt-BR" sz="2400" dirty="0" err="1" smtClean="0">
                <a:solidFill>
                  <a:schemeClr val="tx1"/>
                </a:solidFill>
              </a:rPr>
              <a:t>Youtube</a:t>
            </a:r>
            <a:r>
              <a:rPr lang="pt-BR" sz="2400" dirty="0" smtClean="0">
                <a:solidFill>
                  <a:schemeClr val="tx1"/>
                </a:solidFill>
              </a:rPr>
              <a:t> da FPHP:</a:t>
            </a:r>
            <a:br>
              <a:rPr lang="pt-BR" sz="2400" dirty="0" smtClean="0">
                <a:solidFill>
                  <a:schemeClr val="tx1"/>
                </a:solidFill>
              </a:rPr>
            </a:br>
            <a:r>
              <a:rPr lang="pt-BR" sz="2400" dirty="0" smtClean="0">
                <a:hlinkClick r:id="rId4"/>
              </a:rPr>
              <a:t>www.youtube.com/channel/UCWTioUS4oGEGzj1e02zN9dQ</a:t>
            </a:r>
            <a:endParaRPr lang="pt-BR" sz="2400" dirty="0" smtClean="0"/>
          </a:p>
          <a:p>
            <a:pPr algn="l"/>
            <a:r>
              <a:rPr lang="pt-BR" sz="2400" dirty="0" smtClean="0">
                <a:solidFill>
                  <a:schemeClr val="tx1"/>
                </a:solidFill>
              </a:rPr>
              <a:t>Federação Brasileira de Hóquei:</a:t>
            </a:r>
            <a:br>
              <a:rPr lang="pt-BR" sz="2400" dirty="0" smtClean="0">
                <a:solidFill>
                  <a:schemeClr val="tx1"/>
                </a:solidFill>
              </a:rPr>
            </a:br>
            <a:r>
              <a:rPr lang="pt-BR" sz="2400" dirty="0" smtClean="0">
                <a:hlinkClick r:id="rId5"/>
              </a:rPr>
              <a:t>www.fbhockey.com.br/</a:t>
            </a:r>
            <a:r>
              <a:rPr lang="pt-BR" sz="2400" dirty="0" smtClean="0"/>
              <a:t/>
            </a:r>
            <a:br>
              <a:rPr lang="pt-BR" sz="2400" dirty="0" smtClean="0"/>
            </a:br>
            <a:r>
              <a:rPr lang="pt-BR" sz="2400" dirty="0" smtClean="0"/>
              <a:t/>
            </a:r>
            <a:br>
              <a:rPr lang="pt-BR" sz="2400" dirty="0" smtClean="0"/>
            </a:br>
            <a:r>
              <a:rPr lang="pt-BR" sz="2400" dirty="0" smtClean="0">
                <a:solidFill>
                  <a:srgbClr val="002060"/>
                </a:solidFill>
              </a:rPr>
              <a:t>Horário da escolinha de Patinação </a:t>
            </a:r>
            <a:r>
              <a:rPr lang="pt-BR" sz="2400" dirty="0" smtClean="0"/>
              <a:t>– </a:t>
            </a:r>
            <a:r>
              <a:rPr lang="pt-BR" sz="2000" b="1" dirty="0" smtClean="0">
                <a:solidFill>
                  <a:srgbClr val="FF0000"/>
                </a:solidFill>
              </a:rPr>
              <a:t>Sábados das 14:30 as 16:00</a:t>
            </a:r>
            <a:r>
              <a:rPr lang="pt-BR" sz="2400" b="1" dirty="0" smtClean="0"/>
              <a:t/>
            </a:r>
            <a:br>
              <a:rPr lang="pt-BR" sz="2400" b="1" dirty="0" smtClean="0"/>
            </a:br>
            <a:r>
              <a:rPr lang="pt-BR" sz="2400" dirty="0" smtClean="0">
                <a:solidFill>
                  <a:srgbClr val="002060"/>
                </a:solidFill>
              </a:rPr>
              <a:t>Horário da escolinha de Hockey</a:t>
            </a:r>
            <a:r>
              <a:rPr lang="pt-BR" sz="2400" dirty="0" smtClean="0"/>
              <a:t> – </a:t>
            </a:r>
            <a:r>
              <a:rPr lang="pt-BR" sz="2000" b="1" dirty="0" smtClean="0">
                <a:solidFill>
                  <a:srgbClr val="FF0000"/>
                </a:solidFill>
              </a:rPr>
              <a:t>Sábados das 16:00 as 18:00</a:t>
            </a:r>
            <a:br>
              <a:rPr lang="pt-BR" sz="2000" b="1" dirty="0" smtClean="0">
                <a:solidFill>
                  <a:srgbClr val="FF0000"/>
                </a:solidFill>
              </a:rPr>
            </a:br>
            <a:r>
              <a:rPr lang="pt-BR" sz="2000" b="1" dirty="0" smtClean="0">
                <a:solidFill>
                  <a:srgbClr val="FF0000"/>
                </a:solidFill>
              </a:rPr>
              <a:t>Contato: (14)99118-3226 (</a:t>
            </a:r>
            <a:r>
              <a:rPr lang="pt-BR" sz="2000" b="1" dirty="0" err="1" smtClean="0">
                <a:solidFill>
                  <a:srgbClr val="FF0000"/>
                </a:solidFill>
              </a:rPr>
              <a:t>Whatsapp</a:t>
            </a:r>
            <a:r>
              <a:rPr lang="pt-BR" sz="2000" b="1" dirty="0" smtClean="0">
                <a:solidFill>
                  <a:srgbClr val="FF0000"/>
                </a:solidFill>
              </a:rPr>
              <a:t>)</a:t>
            </a:r>
          </a:p>
          <a:p>
            <a:endParaRPr lang="pt-BR" sz="20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/>
          <p:cNvSpPr/>
          <p:nvPr/>
        </p:nvSpPr>
        <p:spPr>
          <a:xfrm>
            <a:off x="611560" y="2564904"/>
            <a:ext cx="8064895" cy="3888432"/>
          </a:xfrm>
          <a:prstGeom prst="rect">
            <a:avLst/>
          </a:prstGeom>
          <a:solidFill>
            <a:schemeClr val="bg1">
              <a:lumMod val="65000"/>
              <a:alpha val="58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247650" rIns="247650" bIns="247650" numCol="1" spcCol="1270" anchor="ctr" anchorCtr="0">
            <a:noAutofit/>
          </a:bodyPr>
          <a:lstStyle/>
          <a:p>
            <a:pPr lvl="0" algn="ctr" defTabSz="2889250">
              <a:lnSpc>
                <a:spcPct val="90000"/>
              </a:lnSpc>
              <a:spcAft>
                <a:spcPct val="35000"/>
              </a:spcAft>
            </a:pPr>
            <a:r>
              <a:rPr lang="pt-BR" sz="3200" dirty="0" smtClean="0">
                <a:solidFill>
                  <a:schemeClr val="tx1"/>
                </a:solidFill>
              </a:rPr>
              <a:t>A sua ajuda e o comprometimento de todos para </a:t>
            </a:r>
            <a:r>
              <a:rPr lang="pt-BR" sz="3200" dirty="0">
                <a:solidFill>
                  <a:schemeClr val="tx1"/>
                </a:solidFill>
              </a:rPr>
              <a:t>que este projeto se torne realidade e tenhamos uma equipe com alicerces firmados e com resultados desde a </a:t>
            </a:r>
            <a:r>
              <a:rPr lang="pt-BR" sz="3200" dirty="0" smtClean="0">
                <a:solidFill>
                  <a:schemeClr val="tx1"/>
                </a:solidFill>
              </a:rPr>
              <a:t>base</a:t>
            </a:r>
            <a:r>
              <a:rPr lang="pt-BR" sz="3200" dirty="0">
                <a:solidFill>
                  <a:schemeClr val="tx1"/>
                </a:solidFill>
              </a:rPr>
              <a:t> </a:t>
            </a:r>
            <a:r>
              <a:rPr lang="pt-BR" sz="3200" dirty="0" smtClean="0">
                <a:solidFill>
                  <a:schemeClr val="tx1"/>
                </a:solidFill>
              </a:rPr>
              <a:t>é muito importante, nossa cidade tem muito interesse na difusão desse esporte e nos procura frequentemente.</a:t>
            </a:r>
          </a:p>
          <a:p>
            <a:pPr lvl="0" algn="ctr" defTabSz="2889250">
              <a:lnSpc>
                <a:spcPct val="90000"/>
              </a:lnSpc>
              <a:spcAft>
                <a:spcPct val="35000"/>
              </a:spcAft>
            </a:pPr>
            <a:r>
              <a:rPr lang="pt-BR" sz="4000" dirty="0" smtClean="0">
                <a:solidFill>
                  <a:schemeClr val="tx1"/>
                </a:solidFill>
              </a:rPr>
              <a:t>Contamos com vocês!!!</a:t>
            </a:r>
            <a:endParaRPr lang="pt-BR" sz="4000" dirty="0">
              <a:solidFill>
                <a:schemeClr val="tx1"/>
              </a:solidFill>
            </a:endParaRP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548680"/>
            <a:ext cx="2448272" cy="1815802"/>
          </a:xfrm>
          <a:prstGeom prst="rect">
            <a:avLst/>
          </a:prstGeom>
        </p:spPr>
      </p:pic>
      <p:pic>
        <p:nvPicPr>
          <p:cNvPr id="18434" name="Picture 2" descr="http://www.bauru.sp.gov.br/arquivos2/imagens/2015/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836712"/>
            <a:ext cx="4492056" cy="1128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97382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o 22"/>
          <p:cNvGrpSpPr>
            <a:grpSpLocks/>
          </p:cNvGrpSpPr>
          <p:nvPr/>
        </p:nvGrpSpPr>
        <p:grpSpPr bwMode="auto">
          <a:xfrm>
            <a:off x="258430" y="569895"/>
            <a:ext cx="8694731" cy="1283450"/>
            <a:chOff x="163873" y="-1665197"/>
            <a:chExt cx="8501122" cy="1387269"/>
          </a:xfrm>
        </p:grpSpPr>
        <p:sp>
          <p:nvSpPr>
            <p:cNvPr id="10" name="Retângulo de cantos arredondados 9"/>
            <p:cNvSpPr/>
            <p:nvPr/>
          </p:nvSpPr>
          <p:spPr>
            <a:xfrm>
              <a:off x="163873" y="-1665197"/>
              <a:ext cx="8501122" cy="1387269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etângulo 10"/>
            <p:cNvSpPr/>
            <p:nvPr/>
          </p:nvSpPr>
          <p:spPr>
            <a:xfrm>
              <a:off x="390139" y="-1434398"/>
              <a:ext cx="8016225" cy="89821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BR" sz="1600" b="1" i="1" dirty="0" smtClean="0">
                  <a:cs typeface="Arial" charset="0"/>
                </a:rPr>
                <a:t>Missão: </a:t>
              </a:r>
              <a:r>
                <a:rPr lang="pt-BR" sz="1600" dirty="0" smtClean="0">
                  <a:cs typeface="Arial" charset="0"/>
                </a:rPr>
                <a:t>Projeto social, visando criar oportunidade de inserção de crianças a pratica esportiva e proporcionar por meio do hóquei em linha uma melhor condição de crescimento individual e incentivo ao trabalho em equipe.</a:t>
              </a:r>
            </a:p>
          </p:txBody>
        </p:sp>
      </p:grpSp>
      <p:grpSp>
        <p:nvGrpSpPr>
          <p:cNvPr id="13" name="Grupo 22"/>
          <p:cNvGrpSpPr>
            <a:grpSpLocks/>
          </p:cNvGrpSpPr>
          <p:nvPr/>
        </p:nvGrpSpPr>
        <p:grpSpPr bwMode="auto">
          <a:xfrm>
            <a:off x="243535" y="2067216"/>
            <a:ext cx="8694731" cy="1381047"/>
            <a:chOff x="143406" y="-497706"/>
            <a:chExt cx="8501122" cy="1387269"/>
          </a:xfrm>
        </p:grpSpPr>
        <p:sp>
          <p:nvSpPr>
            <p:cNvPr id="14" name="Retângulo de cantos arredondados 13"/>
            <p:cNvSpPr/>
            <p:nvPr/>
          </p:nvSpPr>
          <p:spPr>
            <a:xfrm>
              <a:off x="143406" y="-497706"/>
              <a:ext cx="8501122" cy="1387269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etângulo 14"/>
            <p:cNvSpPr/>
            <p:nvPr/>
          </p:nvSpPr>
          <p:spPr>
            <a:xfrm>
              <a:off x="242948" y="-279880"/>
              <a:ext cx="8297253" cy="8347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t-BR" sz="1600" b="1" i="1" dirty="0"/>
                <a:t> Visão</a:t>
              </a:r>
              <a:r>
                <a:rPr lang="pt-BR" sz="1600" b="1" i="1" dirty="0" smtClean="0"/>
                <a:t>: </a:t>
              </a:r>
              <a:r>
                <a:rPr lang="pt-BR" sz="1600" dirty="0" smtClean="0"/>
                <a:t>Fazer com que cada atleta crie através da pratica esportiva visão de crescimento pessoal, melhoria de relações interpessoais, integração com outras crianças e fazer com que o “Projeto Escolinha 2017” se torne realidade constante e deixe um legado.</a:t>
              </a:r>
              <a:endParaRPr lang="pt-BR" sz="1600" dirty="0" smtClean="0">
                <a:cs typeface="Arial" charset="0"/>
              </a:endParaRPr>
            </a:p>
          </p:txBody>
        </p:sp>
      </p:grpSp>
      <p:grpSp>
        <p:nvGrpSpPr>
          <p:cNvPr id="16" name="Grupo 22"/>
          <p:cNvGrpSpPr>
            <a:grpSpLocks/>
          </p:cNvGrpSpPr>
          <p:nvPr/>
        </p:nvGrpSpPr>
        <p:grpSpPr bwMode="auto">
          <a:xfrm>
            <a:off x="243535" y="3669977"/>
            <a:ext cx="8709626" cy="1224136"/>
            <a:chOff x="143406" y="-559290"/>
            <a:chExt cx="8501122" cy="1387269"/>
          </a:xfrm>
        </p:grpSpPr>
        <p:sp>
          <p:nvSpPr>
            <p:cNvPr id="17" name="Retângulo de cantos arredondados 16"/>
            <p:cNvSpPr/>
            <p:nvPr/>
          </p:nvSpPr>
          <p:spPr>
            <a:xfrm>
              <a:off x="143406" y="-559290"/>
              <a:ext cx="8501122" cy="1387269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Retângulo 17"/>
            <p:cNvSpPr/>
            <p:nvPr/>
          </p:nvSpPr>
          <p:spPr>
            <a:xfrm>
              <a:off x="277661" y="-101416"/>
              <a:ext cx="8279141" cy="38367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t-BR" sz="1600" b="1" i="1" dirty="0"/>
                <a:t>  Valores: </a:t>
              </a:r>
              <a:r>
                <a:rPr lang="pt-BR" sz="1600" dirty="0"/>
                <a:t>Diálogo, Ética e Foco </a:t>
              </a:r>
              <a:r>
                <a:rPr lang="pt-BR" sz="1600" dirty="0" smtClean="0"/>
                <a:t>nos Atletas participantes </a:t>
              </a:r>
              <a:r>
                <a:rPr lang="pt-BR" sz="1600" dirty="0"/>
                <a:t>d</a:t>
              </a:r>
              <a:r>
                <a:rPr lang="pt-BR" sz="1600" dirty="0" smtClean="0"/>
                <a:t>o Projeto Escolinha 2017.</a:t>
              </a:r>
              <a:endParaRPr lang="pt-BR" sz="1600" dirty="0" smtClean="0">
                <a:cs typeface="Arial" charset="0"/>
              </a:endParaRPr>
            </a:p>
          </p:txBody>
        </p:sp>
      </p:grpSp>
      <p:grpSp>
        <p:nvGrpSpPr>
          <p:cNvPr id="19" name="Grupo 22"/>
          <p:cNvGrpSpPr>
            <a:grpSpLocks/>
          </p:cNvGrpSpPr>
          <p:nvPr/>
        </p:nvGrpSpPr>
        <p:grpSpPr bwMode="auto">
          <a:xfrm>
            <a:off x="277109" y="5185762"/>
            <a:ext cx="8690148" cy="1332111"/>
            <a:chOff x="69959" y="-220254"/>
            <a:chExt cx="8511215" cy="1961594"/>
          </a:xfrm>
        </p:grpSpPr>
        <p:sp>
          <p:nvSpPr>
            <p:cNvPr id="20" name="Retângulo de cantos arredondados 19"/>
            <p:cNvSpPr/>
            <p:nvPr/>
          </p:nvSpPr>
          <p:spPr>
            <a:xfrm>
              <a:off x="69959" y="-220254"/>
              <a:ext cx="8501122" cy="1961594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scene3d>
              <a:camera prst="orthographicFront"/>
              <a:lightRig rig="threePt" dir="t">
                <a:rot lat="0" lon="0" rev="7500000"/>
              </a:lightRig>
            </a:scene3d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etângulo 20"/>
            <p:cNvSpPr/>
            <p:nvPr/>
          </p:nvSpPr>
          <p:spPr>
            <a:xfrm>
              <a:off x="283921" y="98767"/>
              <a:ext cx="8297253" cy="12236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pt-BR" sz="1600" b="1" i="1" dirty="0"/>
                <a:t> </a:t>
              </a:r>
              <a:r>
                <a:rPr lang="pt-BR" sz="1600" b="1" i="1" dirty="0" smtClean="0"/>
                <a:t>Comissão Técnica: </a:t>
              </a:r>
              <a:r>
                <a:rPr lang="pt-BR" sz="1600" dirty="0" smtClean="0"/>
                <a:t>Constituída por atletas da equipe adulta, buscando sempre ser um espelho para que as crianças sejam estimuladas e busquem também as suas conquistas sejam elas pessoais ou esportivas, dentro e fora do esporte.</a:t>
              </a:r>
              <a:endParaRPr lang="pt-BR" sz="1600" dirty="0" smtClean="0">
                <a:cs typeface="Arial" charset="0"/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a 7"/>
          <p:cNvGraphicFramePr/>
          <p:nvPr>
            <p:extLst>
              <p:ext uri="{D42A27DB-BD31-4B8C-83A1-F6EECF244321}">
                <p14:modId xmlns:p14="http://schemas.microsoft.com/office/powerpoint/2010/main" xmlns="" val="761129506"/>
              </p:ext>
            </p:extLst>
          </p:nvPr>
        </p:nvGraphicFramePr>
        <p:xfrm>
          <a:off x="899592" y="692696"/>
          <a:ext cx="7272808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pt-BR" smtClean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pt-BR" smtClean="0"/>
          </a:p>
        </p:txBody>
      </p:sp>
      <p:sp>
        <p:nvSpPr>
          <p:cNvPr id="5125" name="Retângulo 4"/>
          <p:cNvSpPr>
            <a:spLocks noChangeArrowheads="1"/>
          </p:cNvSpPr>
          <p:nvPr/>
        </p:nvSpPr>
        <p:spPr bwMode="auto">
          <a:xfrm>
            <a:off x="0" y="457994"/>
            <a:ext cx="9144000" cy="187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3200" b="1" i="1" dirty="0">
                <a:latin typeface="Calibri" pitchFamily="34" charset="0"/>
              </a:rPr>
              <a:t>      </a:t>
            </a:r>
            <a:r>
              <a:rPr lang="pt-BR" sz="2400" b="1" i="1" dirty="0" smtClean="0">
                <a:latin typeface="Calibri" pitchFamily="34" charset="0"/>
              </a:rPr>
              <a:t>Campeonatos 2017:</a:t>
            </a:r>
            <a:endParaRPr lang="pt-BR" sz="3200" b="1" i="1" dirty="0">
              <a:latin typeface="Calibri" pitchFamily="34" charset="0"/>
            </a:endParaRPr>
          </a:p>
          <a:p>
            <a:endParaRPr lang="pt-BR" sz="3200" b="1" i="1" dirty="0">
              <a:latin typeface="Calibri" pitchFamily="34" charset="0"/>
            </a:endParaRPr>
          </a:p>
          <a:p>
            <a:endParaRPr lang="pt-BR" sz="3200" b="1" i="1" dirty="0">
              <a:latin typeface="Calibri" pitchFamily="34" charset="0"/>
            </a:endParaRPr>
          </a:p>
          <a:p>
            <a:endParaRPr lang="pt-BR" sz="2000" dirty="0">
              <a:latin typeface="Calibri" pitchFamily="34" charset="0"/>
            </a:endParaRPr>
          </a:p>
        </p:txBody>
      </p:sp>
      <p:sp>
        <p:nvSpPr>
          <p:cNvPr id="5126" name="Retângulo 6"/>
          <p:cNvSpPr>
            <a:spLocks noChangeArrowheads="1"/>
          </p:cNvSpPr>
          <p:nvPr/>
        </p:nvSpPr>
        <p:spPr bwMode="auto">
          <a:xfrm>
            <a:off x="2700338" y="6211888"/>
            <a:ext cx="38163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t-BR" sz="1400" b="1" i="1" dirty="0">
              <a:latin typeface="Calibri" pitchFamily="34" charset="0"/>
            </a:endParaRPr>
          </a:p>
        </p:txBody>
      </p:sp>
      <p:graphicFrame>
        <p:nvGraphicFramePr>
          <p:cNvPr id="8" name="Diagrama 7"/>
          <p:cNvGraphicFramePr/>
          <p:nvPr>
            <p:extLst>
              <p:ext uri="{D42A27DB-BD31-4B8C-83A1-F6EECF244321}">
                <p14:modId xmlns:p14="http://schemas.microsoft.com/office/powerpoint/2010/main" xmlns="" val="3636841515"/>
              </p:ext>
            </p:extLst>
          </p:nvPr>
        </p:nvGraphicFramePr>
        <p:xfrm>
          <a:off x="323528" y="1397000"/>
          <a:ext cx="8568952" cy="5272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AD3CDC1-80EE-4801-8934-99E1AA170C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graphicEl>
                                              <a:dgm id="{3AD3CDC1-80EE-4801-8934-99E1AA170C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7323997-8B96-45AC-962F-4E0F30C5AC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graphicEl>
                                              <a:dgm id="{97323997-8B96-45AC-962F-4E0F30C5AC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3389FAF-9340-4CDF-AE94-FE83EE834D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graphicEl>
                                              <a:dgm id="{93389FAF-9340-4CDF-AE94-FE83EE834D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7507A3F-B920-4B94-A4B5-23C16DCECE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graphicEl>
                                              <a:dgm id="{17507A3F-B920-4B94-A4B5-23C16DCECE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Retângulo 5"/>
          <p:cNvSpPr>
            <a:spLocks noChangeArrowheads="1"/>
          </p:cNvSpPr>
          <p:nvPr/>
        </p:nvSpPr>
        <p:spPr bwMode="auto">
          <a:xfrm>
            <a:off x="395288" y="1196975"/>
            <a:ext cx="58324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pt-BR" sz="2400" b="1" dirty="0" smtClean="0">
              <a:latin typeface="Calibri" pitchFamily="34" charset="0"/>
            </a:endParaRPr>
          </a:p>
          <a:p>
            <a:pPr eaLnBrk="0" hangingPunct="0"/>
            <a:endParaRPr lang="pt-BR" sz="2400" b="1" dirty="0">
              <a:latin typeface="Calibri" pitchFamily="34" charset="0"/>
            </a:endParaRPr>
          </a:p>
        </p:txBody>
      </p:sp>
      <p:sp>
        <p:nvSpPr>
          <p:cNvPr id="8" name="Retângulo de cantos arredondados 7"/>
          <p:cNvSpPr/>
          <p:nvPr/>
        </p:nvSpPr>
        <p:spPr>
          <a:xfrm>
            <a:off x="190959" y="764704"/>
            <a:ext cx="1368152" cy="5461711"/>
          </a:xfrm>
          <a:prstGeom prst="roundRect">
            <a:avLst/>
          </a:prstGeom>
          <a:gradFill>
            <a:gsLst>
              <a:gs pos="100000">
                <a:schemeClr val="bg1">
                  <a:lumMod val="85000"/>
                </a:schemeClr>
              </a:gs>
              <a:gs pos="15000">
                <a:schemeClr val="dk1">
                  <a:shade val="93000"/>
                  <a:satMod val="130000"/>
                </a:schemeClr>
              </a:gs>
              <a:gs pos="100000">
                <a:schemeClr val="dk1">
                  <a:shade val="94000"/>
                  <a:satMod val="135000"/>
                </a:schemeClr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Campeonatos</a:t>
            </a:r>
            <a:r>
              <a:rPr lang="en-US" sz="12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12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</a:br>
            <a:r>
              <a:rPr lang="en-US" sz="1200" b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2017</a:t>
            </a:r>
            <a:endParaRPr lang="en-US" b="1" dirty="0" smtClean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tângulo 13"/>
          <p:cNvSpPr/>
          <p:nvPr/>
        </p:nvSpPr>
        <p:spPr>
          <a:xfrm>
            <a:off x="1691680" y="858223"/>
            <a:ext cx="7200800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itchFamily="2" charset="2"/>
              <a:buChar char="ü"/>
            </a:pPr>
            <a:r>
              <a:rPr lang="pt-BR" sz="1500" dirty="0" smtClean="0">
                <a:solidFill>
                  <a:srgbClr val="FF0000"/>
                </a:solidFill>
              </a:rPr>
              <a:t>O </a:t>
            </a:r>
            <a:r>
              <a:rPr lang="pt-BR" sz="1500" dirty="0" err="1" smtClean="0">
                <a:solidFill>
                  <a:srgbClr val="FF0000"/>
                </a:solidFill>
              </a:rPr>
              <a:t>Camps</a:t>
            </a:r>
            <a:r>
              <a:rPr lang="pt-BR" sz="1500" dirty="0" smtClean="0">
                <a:solidFill>
                  <a:srgbClr val="FF0000"/>
                </a:solidFill>
              </a:rPr>
              <a:t> terão uma etapa em cada mês, buscando </a:t>
            </a:r>
            <a:r>
              <a:rPr lang="pt-BR" sz="1500" dirty="0" err="1" smtClean="0">
                <a:solidFill>
                  <a:srgbClr val="FF0000"/>
                </a:solidFill>
              </a:rPr>
              <a:t>itinerar</a:t>
            </a:r>
            <a:r>
              <a:rPr lang="pt-BR" sz="1500" dirty="0" smtClean="0">
                <a:solidFill>
                  <a:srgbClr val="FF0000"/>
                </a:solidFill>
              </a:rPr>
              <a:t> entre quadras de SP e outros estados, com um calendário coeso e divulgado com antecedência o suficiente para programação dos atletas;</a:t>
            </a:r>
          </a:p>
          <a:p>
            <a:pPr lvl="0">
              <a:buFont typeface="Wingdings" pitchFamily="2" charset="2"/>
              <a:buChar char="ü"/>
            </a:pPr>
            <a:endParaRPr lang="pt-BR" sz="1500" dirty="0" smtClean="0">
              <a:solidFill>
                <a:srgbClr val="FF0000"/>
              </a:solidFill>
            </a:endParaRPr>
          </a:p>
          <a:p>
            <a:pPr lvl="0">
              <a:buFont typeface="Wingdings" pitchFamily="2" charset="2"/>
              <a:buChar char="ü"/>
            </a:pPr>
            <a:endParaRPr lang="pt-BR" sz="1500" dirty="0" smtClean="0">
              <a:solidFill>
                <a:srgbClr val="FF0000"/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pt-BR" sz="1500" dirty="0" smtClean="0">
                <a:solidFill>
                  <a:srgbClr val="FF0000"/>
                </a:solidFill>
              </a:rPr>
              <a:t>Filmar todo o treino para que possa ser encaminhado à presidência da CBHP, assim como todos os envolvidos com a comissão técnica e não presentes em alguma etapa, buscando identificar pontos de melhorias em atletas/treinamentos para um trabalho em conjunto;</a:t>
            </a:r>
          </a:p>
          <a:p>
            <a:pPr lvl="0">
              <a:buFont typeface="Wingdings" pitchFamily="2" charset="2"/>
              <a:buChar char="ü"/>
            </a:pPr>
            <a:endParaRPr lang="pt-BR" sz="1500" dirty="0" smtClean="0">
              <a:solidFill>
                <a:srgbClr val="FF0000"/>
              </a:solidFill>
            </a:endParaRPr>
          </a:p>
          <a:p>
            <a:pPr lvl="0">
              <a:buFont typeface="Wingdings" pitchFamily="2" charset="2"/>
              <a:buChar char="ü"/>
            </a:pPr>
            <a:endParaRPr lang="pt-BR" sz="1500" dirty="0" smtClean="0">
              <a:solidFill>
                <a:srgbClr val="FF0000"/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pt-BR" sz="1500" dirty="0" smtClean="0">
                <a:solidFill>
                  <a:srgbClr val="FF0000"/>
                </a:solidFill>
              </a:rPr>
              <a:t>Acompanhar a evolução de cada atleta e da equipe como um todo, passando informações à organização do esporte (CBHP);</a:t>
            </a:r>
          </a:p>
          <a:p>
            <a:pPr lvl="0">
              <a:buFont typeface="Wingdings" pitchFamily="2" charset="2"/>
              <a:buChar char="ü"/>
            </a:pPr>
            <a:endParaRPr lang="pt-BR" sz="1500" dirty="0" smtClean="0">
              <a:solidFill>
                <a:srgbClr val="FF0000"/>
              </a:solidFill>
            </a:endParaRPr>
          </a:p>
          <a:p>
            <a:pPr lvl="0">
              <a:buFont typeface="Wingdings" pitchFamily="2" charset="2"/>
              <a:buChar char="ü"/>
            </a:pPr>
            <a:endParaRPr lang="pt-BR" sz="1500" dirty="0" smtClean="0">
              <a:solidFill>
                <a:srgbClr val="FF0000"/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pt-BR" sz="1500" dirty="0" smtClean="0">
                <a:solidFill>
                  <a:srgbClr val="FF0000"/>
                </a:solidFill>
              </a:rPr>
              <a:t>Objetivar treinamentos e jogos para que não só a seleção, mas o esporte na categoria mirim/infantil não tenha gaps muito grandes entre eventos, fazendo com que atletas não percam o interesse no esporte;</a:t>
            </a:r>
          </a:p>
          <a:p>
            <a:pPr lvl="0">
              <a:buFont typeface="Wingdings" pitchFamily="2" charset="2"/>
              <a:buChar char="ü"/>
            </a:pPr>
            <a:endParaRPr lang="pt-BR" sz="1500" dirty="0" smtClean="0">
              <a:solidFill>
                <a:srgbClr val="FF0000"/>
              </a:solidFill>
            </a:endParaRPr>
          </a:p>
          <a:p>
            <a:pPr lvl="0">
              <a:buFont typeface="Wingdings" pitchFamily="2" charset="2"/>
              <a:buChar char="ü"/>
            </a:pPr>
            <a:endParaRPr lang="pt-BR" sz="1500" dirty="0" smtClean="0">
              <a:solidFill>
                <a:srgbClr val="FF0000"/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pt-BR" sz="1500" dirty="0" smtClean="0">
                <a:solidFill>
                  <a:srgbClr val="FF0000"/>
                </a:solidFill>
              </a:rPr>
              <a:t>Intercâmbios não só entre atletas, mas entre treinadores e treinamentos, subindo o nível do esporte e trabalhando uma divulgação melhor e maior do esporte;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8387" y="4880996"/>
            <a:ext cx="1655925" cy="1820253"/>
          </a:xfrm>
          <a:prstGeom prst="rect">
            <a:avLst/>
          </a:prstGeom>
        </p:spPr>
      </p:pic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55121" y="4462369"/>
            <a:ext cx="4181465" cy="2395631"/>
          </a:xfrm>
          <a:prstGeom prst="rect">
            <a:avLst/>
          </a:prstGeom>
        </p:spPr>
      </p:pic>
      <p:sp>
        <p:nvSpPr>
          <p:cNvPr id="7" name="Título 6"/>
          <p:cNvSpPr>
            <a:spLocks noGrp="1"/>
          </p:cNvSpPr>
          <p:nvPr>
            <p:ph type="title"/>
          </p:nvPr>
        </p:nvSpPr>
        <p:spPr>
          <a:xfrm>
            <a:off x="490931" y="116632"/>
            <a:ext cx="8229600" cy="1143000"/>
          </a:xfrm>
        </p:spPr>
        <p:txBody>
          <a:bodyPr/>
          <a:lstStyle/>
          <a:p>
            <a:r>
              <a:rPr lang="pt-BR" sz="2400" b="1" dirty="0" smtClean="0"/>
              <a:t>A equipe de Bauru agradece a equipe de Jaú e São Bernardo por terem emprestado todo o equipamento de proteção!!!</a:t>
            </a:r>
            <a:endParaRPr lang="pt-BR" sz="2400" b="1" dirty="0"/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4032" y="2986749"/>
            <a:ext cx="2520280" cy="1700548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199" y="4714043"/>
            <a:ext cx="2728600" cy="2046450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76978" y="1119285"/>
            <a:ext cx="5028819" cy="1840717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1099" y="1137478"/>
            <a:ext cx="3074059" cy="182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11431634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pt-BR" smtClean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pt-BR" smtClean="0"/>
          </a:p>
        </p:txBody>
      </p:sp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xmlns="" val="4166330723"/>
              </p:ext>
            </p:extLst>
          </p:nvPr>
        </p:nvGraphicFramePr>
        <p:xfrm>
          <a:off x="611560" y="620688"/>
          <a:ext cx="8064896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4320BA22-3E14-40E6-8BEE-93EFFF6908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graphicEl>
                                              <a:dgm id="{4320BA22-3E14-40E6-8BEE-93EFFF6908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B76CA39B-73E2-4A57-85AD-4E3BEA05D6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>
                                            <p:graphicEl>
                                              <a:dgm id="{B76CA39B-73E2-4A57-85AD-4E3BEA05D6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466277BF-930C-4590-8403-304A2C2990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>
                                            <p:graphicEl>
                                              <a:dgm id="{466277BF-930C-4590-8403-304A2C2990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D4B9EDBC-320F-401E-867C-2CB1B9957A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>
                                            <p:graphicEl>
                                              <a:dgm id="{D4B9EDBC-320F-401E-867C-2CB1B9957A1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00A4EEDB-1860-49B7-B086-42B3EB77D0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>
                                            <p:graphicEl>
                                              <a:dgm id="{00A4EEDB-1860-49B7-B086-42B3EB77D0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pt-BR" smtClean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pt-BR" smtClean="0"/>
          </a:p>
        </p:txBody>
      </p:sp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xmlns="" val="1576416309"/>
              </p:ext>
            </p:extLst>
          </p:nvPr>
        </p:nvGraphicFramePr>
        <p:xfrm>
          <a:off x="539552" y="620688"/>
          <a:ext cx="8136904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7F236F1B-0C00-4BFE-BA3D-A1D9690295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graphicEl>
                                              <a:dgm id="{7F236F1B-0C00-4BFE-BA3D-A1D9690295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F001B08B-46E3-401D-AAEF-329EF8842C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>
                                            <p:graphicEl>
                                              <a:dgm id="{F001B08B-46E3-401D-AAEF-329EF8842C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2C568C36-5D42-4AD4-BBBA-9BE8A0421C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>
                                            <p:graphicEl>
                                              <a:dgm id="{2C568C36-5D42-4AD4-BBBA-9BE8A0421C8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2A24EF1B-C23A-4F78-8213-0FE0F2A0C1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>
                                            <p:graphicEl>
                                              <a:dgm id="{2A24EF1B-C23A-4F78-8213-0FE0F2A0C1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pt-BR" smtClean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pt-BR" smtClean="0"/>
          </a:p>
        </p:txBody>
      </p:sp>
      <p:graphicFrame>
        <p:nvGraphicFramePr>
          <p:cNvPr id="12" name="Diagrama 11"/>
          <p:cNvGraphicFramePr/>
          <p:nvPr>
            <p:extLst>
              <p:ext uri="{D42A27DB-BD31-4B8C-83A1-F6EECF244321}">
                <p14:modId xmlns:p14="http://schemas.microsoft.com/office/powerpoint/2010/main" xmlns="" val="1576416309"/>
              </p:ext>
            </p:extLst>
          </p:nvPr>
        </p:nvGraphicFramePr>
        <p:xfrm>
          <a:off x="539552" y="620688"/>
          <a:ext cx="8136904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7F236F1B-0C00-4BFE-BA3D-A1D9690295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graphicEl>
                                              <a:dgm id="{7F236F1B-0C00-4BFE-BA3D-A1D9690295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F001B08B-46E3-401D-AAEF-329EF8842C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>
                                            <p:graphicEl>
                                              <a:dgm id="{F001B08B-46E3-401D-AAEF-329EF8842C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2C568C36-5D42-4AD4-BBBA-9BE8A0421C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>
                                            <p:graphicEl>
                                              <a:dgm id="{2C568C36-5D42-4AD4-BBBA-9BE8A0421C8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2A24EF1B-C23A-4F78-8213-0FE0F2A0C1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>
                                            <p:graphicEl>
                                              <a:dgm id="{2A24EF1B-C23A-4F78-8213-0FE0F2A0C1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Sub>
          <a:bldDgm bld="one"/>
        </p:bldSub>
      </p:bldGraphic>
    </p:bld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1580</TotalTime>
  <Words>722</Words>
  <Application>Microsoft Office PowerPoint</Application>
  <PresentationFormat>Apresentação na tela (4:3)</PresentationFormat>
  <Paragraphs>51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13" baseType="lpstr">
      <vt:lpstr>Tema do Office</vt:lpstr>
      <vt:lpstr>Slide 1</vt:lpstr>
      <vt:lpstr>Slide 2</vt:lpstr>
      <vt:lpstr>Slide 3</vt:lpstr>
      <vt:lpstr>Slide 4</vt:lpstr>
      <vt:lpstr>Slide 5</vt:lpstr>
      <vt:lpstr>A equipe de Bauru agradece a equipe de Jaú e São Bernardo por terem emprestado todo o equipamento de proteção!!!</vt:lpstr>
      <vt:lpstr>Slide 7</vt:lpstr>
      <vt:lpstr>Slide 8</vt:lpstr>
      <vt:lpstr>Slide 9</vt:lpstr>
      <vt:lpstr>Slide 10</vt:lpstr>
      <vt:lpstr>Links/Agenda: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Pedro Santos</dc:creator>
  <cp:lastModifiedBy>TICONERN</cp:lastModifiedBy>
  <cp:revision>136</cp:revision>
  <dcterms:created xsi:type="dcterms:W3CDTF">2012-02-04T11:40:55Z</dcterms:created>
  <dcterms:modified xsi:type="dcterms:W3CDTF">2017-03-27T22:32:18Z</dcterms:modified>
</cp:coreProperties>
</file>